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259" r:id="rId2"/>
    <p:sldId id="257" r:id="rId3"/>
    <p:sldId id="279" r:id="rId4"/>
    <p:sldId id="278" r:id="rId5"/>
    <p:sldId id="280" r:id="rId6"/>
    <p:sldId id="282" r:id="rId7"/>
    <p:sldId id="260" r:id="rId8"/>
    <p:sldId id="352" r:id="rId9"/>
    <p:sldId id="3555" r:id="rId10"/>
    <p:sldId id="353" r:id="rId11"/>
    <p:sldId id="354" r:id="rId12"/>
    <p:sldId id="3554" r:id="rId13"/>
    <p:sldId id="262" r:id="rId14"/>
    <p:sldId id="3556" r:id="rId15"/>
    <p:sldId id="3557" r:id="rId16"/>
    <p:sldId id="263" r:id="rId17"/>
    <p:sldId id="265" r:id="rId18"/>
    <p:sldId id="267" r:id="rId19"/>
    <p:sldId id="3559" r:id="rId20"/>
    <p:sldId id="3558" r:id="rId21"/>
    <p:sldId id="3560" r:id="rId22"/>
    <p:sldId id="3561" r:id="rId23"/>
  </p:sldIdLst>
  <p:sldSz cx="12192000" cy="6858000"/>
  <p:notesSz cx="6858000" cy="9144000"/>
  <p:embeddedFontLst>
    <p:embeddedFont>
      <p:font typeface="Microsoft Sans Serif" panose="020B0604020202020204" pitchFamily="34" charset="0"/>
      <p:regular r:id="rId25"/>
    </p:embeddedFont>
    <p:embeddedFont>
      <p:font typeface="Roboto" panose="020000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619" userDrawn="1">
          <p15:clr>
            <a:srgbClr val="A4A3A4"/>
          </p15:clr>
        </p15:guide>
        <p15:guide id="5" pos="7061" userDrawn="1">
          <p15:clr>
            <a:srgbClr val="A4A3A4"/>
          </p15:clr>
        </p15:guide>
        <p15:guide id="6" orient="horz" pos="754" userDrawn="1">
          <p15:clr>
            <a:srgbClr val="A4A3A4"/>
          </p15:clr>
        </p15:guide>
        <p15:guide id="7" orient="horz" pos="5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A1"/>
    <a:srgbClr val="FF5A5F"/>
    <a:srgbClr val="FF9B9D"/>
    <a:srgbClr val="FFF0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5D6039-6D68-4E04-99B7-91A1C621300C}" v="508" dt="2024-01-11T07:00:45.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2949" autoAdjust="0"/>
  </p:normalViewPr>
  <p:slideViewPr>
    <p:cSldViewPr snapToGrid="0" showGuides="1">
      <p:cViewPr varScale="1">
        <p:scale>
          <a:sx n="111" d="100"/>
          <a:sy n="111" d="100"/>
        </p:scale>
        <p:origin x="918" y="96"/>
      </p:cViewPr>
      <p:guideLst>
        <p:guide orient="horz" pos="2160"/>
        <p:guide pos="3840"/>
        <p:guide pos="619"/>
        <p:guide pos="7061"/>
        <p:guide orient="horz" pos="754"/>
        <p:guide orient="horz" pos="57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a" userId="10aae156-914e-4992-9526-b81c2b99183c" providerId="ADAL" clId="{CC5D6039-6D68-4E04-99B7-91A1C621300C}"/>
    <pc:docChg chg="undo redo custSel addSld delSld modSld sldOrd modMainMaster">
      <pc:chgData name="Anila" userId="10aae156-914e-4992-9526-b81c2b99183c" providerId="ADAL" clId="{CC5D6039-6D68-4E04-99B7-91A1C621300C}" dt="2024-01-11T07:00:51.891" v="4968" actId="700"/>
      <pc:docMkLst>
        <pc:docMk/>
      </pc:docMkLst>
      <pc:sldChg chg="addSp delSp modSp del mod setBg">
        <pc:chgData name="Anila" userId="10aae156-914e-4992-9526-b81c2b99183c" providerId="ADAL" clId="{CC5D6039-6D68-4E04-99B7-91A1C621300C}" dt="2024-01-09T05:26:03.580" v="476" actId="47"/>
        <pc:sldMkLst>
          <pc:docMk/>
          <pc:sldMk cId="1826079421" sldId="256"/>
        </pc:sldMkLst>
        <pc:spChg chg="add mod">
          <ac:chgData name="Anila" userId="10aae156-914e-4992-9526-b81c2b99183c" providerId="ADAL" clId="{CC5D6039-6D68-4E04-99B7-91A1C621300C}" dt="2024-01-09T05:24:11.797" v="419" actId="692"/>
          <ac:spMkLst>
            <pc:docMk/>
            <pc:sldMk cId="1826079421" sldId="256"/>
            <ac:spMk id="4" creationId="{CEDE2BFC-6D87-CDDF-2C67-6EBC1608E330}"/>
          </ac:spMkLst>
        </pc:spChg>
        <pc:spChg chg="add mod">
          <ac:chgData name="Anila" userId="10aae156-914e-4992-9526-b81c2b99183c" providerId="ADAL" clId="{CC5D6039-6D68-4E04-99B7-91A1C621300C}" dt="2024-01-09T05:19:59.092" v="396"/>
          <ac:spMkLst>
            <pc:docMk/>
            <pc:sldMk cId="1826079421" sldId="256"/>
            <ac:spMk id="6" creationId="{72E1D6F1-745B-8904-DA58-9DA6E6C0D624}"/>
          </ac:spMkLst>
        </pc:spChg>
        <pc:spChg chg="del">
          <ac:chgData name="Anila" userId="10aae156-914e-4992-9526-b81c2b99183c" providerId="ADAL" clId="{CC5D6039-6D68-4E04-99B7-91A1C621300C}" dt="2024-01-09T05:20:14.279" v="399" actId="478"/>
          <ac:spMkLst>
            <pc:docMk/>
            <pc:sldMk cId="1826079421" sldId="256"/>
            <ac:spMk id="11" creationId="{CDC1E0EA-DB4E-E0D2-5ED3-3250383A4019}"/>
          </ac:spMkLst>
        </pc:spChg>
        <pc:spChg chg="del">
          <ac:chgData name="Anila" userId="10aae156-914e-4992-9526-b81c2b99183c" providerId="ADAL" clId="{CC5D6039-6D68-4E04-99B7-91A1C621300C}" dt="2024-01-09T05:20:14.279" v="399" actId="478"/>
          <ac:spMkLst>
            <pc:docMk/>
            <pc:sldMk cId="1826079421" sldId="256"/>
            <ac:spMk id="12" creationId="{00F46D07-4060-346B-6D28-E997385F9F72}"/>
          </ac:spMkLst>
        </pc:spChg>
        <pc:spChg chg="del">
          <ac:chgData name="Anila" userId="10aae156-914e-4992-9526-b81c2b99183c" providerId="ADAL" clId="{CC5D6039-6D68-4E04-99B7-91A1C621300C}" dt="2024-01-09T05:20:14.279" v="399" actId="478"/>
          <ac:spMkLst>
            <pc:docMk/>
            <pc:sldMk cId="1826079421" sldId="256"/>
            <ac:spMk id="13" creationId="{09090D3F-C860-F484-FD32-D4B6CFDF647B}"/>
          </ac:spMkLst>
        </pc:spChg>
        <pc:picChg chg="add del mod">
          <ac:chgData name="Anila" userId="10aae156-914e-4992-9526-b81c2b99183c" providerId="ADAL" clId="{CC5D6039-6D68-4E04-99B7-91A1C621300C}" dt="2024-01-09T05:21:06.932" v="407" actId="478"/>
          <ac:picMkLst>
            <pc:docMk/>
            <pc:sldMk cId="1826079421" sldId="256"/>
            <ac:picMk id="3" creationId="{0EF062B6-F183-27DA-B0BE-9989BBE7DD00}"/>
          </ac:picMkLst>
        </pc:picChg>
        <pc:picChg chg="del mod">
          <ac:chgData name="Anila" userId="10aae156-914e-4992-9526-b81c2b99183c" providerId="ADAL" clId="{CC5D6039-6D68-4E04-99B7-91A1C621300C}" dt="2024-01-09T05:20:14.279" v="399" actId="478"/>
          <ac:picMkLst>
            <pc:docMk/>
            <pc:sldMk cId="1826079421" sldId="256"/>
            <ac:picMk id="5" creationId="{843681BE-0229-1362-B2AA-82FA5883BC1B}"/>
          </ac:picMkLst>
        </pc:picChg>
        <pc:picChg chg="del">
          <ac:chgData name="Anila" userId="10aae156-914e-4992-9526-b81c2b99183c" providerId="ADAL" clId="{CC5D6039-6D68-4E04-99B7-91A1C621300C}" dt="2024-01-09T05:20:14.279" v="399" actId="478"/>
          <ac:picMkLst>
            <pc:docMk/>
            <pc:sldMk cId="1826079421" sldId="256"/>
            <ac:picMk id="16" creationId="{3DF09395-BCBA-ECC3-41D4-1AFC47E5F5C3}"/>
          </ac:picMkLst>
        </pc:picChg>
      </pc:sldChg>
      <pc:sldChg chg="addSp delSp modSp add mod setBg modClrScheme chgLayout">
        <pc:chgData name="Anila" userId="10aae156-914e-4992-9526-b81c2b99183c" providerId="ADAL" clId="{CC5D6039-6D68-4E04-99B7-91A1C621300C}" dt="2024-01-11T06:51:04.857" v="4912" actId="2711"/>
        <pc:sldMkLst>
          <pc:docMk/>
          <pc:sldMk cId="743053777" sldId="257"/>
        </pc:sldMkLst>
        <pc:spChg chg="add del mod ord">
          <ac:chgData name="Anila" userId="10aae156-914e-4992-9526-b81c2b99183c" providerId="ADAL" clId="{CC5D6039-6D68-4E04-99B7-91A1C621300C}" dt="2024-01-10T12:41:23.595" v="4288" actId="931"/>
          <ac:spMkLst>
            <pc:docMk/>
            <pc:sldMk cId="743053777" sldId="257"/>
            <ac:spMk id="3" creationId="{08220B0F-0B8A-020C-C448-CF96D785178D}"/>
          </ac:spMkLst>
        </pc:spChg>
        <pc:spChg chg="add del mod ord">
          <ac:chgData name="Anila" userId="10aae156-914e-4992-9526-b81c2b99183c" providerId="ADAL" clId="{CC5D6039-6D68-4E04-99B7-91A1C621300C}" dt="2024-01-10T12:41:27.433" v="4289" actId="931"/>
          <ac:spMkLst>
            <pc:docMk/>
            <pc:sldMk cId="743053777" sldId="257"/>
            <ac:spMk id="4" creationId="{37837AAF-BF86-DD6A-7ED7-DE9A15690352}"/>
          </ac:spMkLst>
        </pc:spChg>
        <pc:spChg chg="mod ord topLvl">
          <ac:chgData name="Anila" userId="10aae156-914e-4992-9526-b81c2b99183c" providerId="ADAL" clId="{CC5D6039-6D68-4E04-99B7-91A1C621300C}" dt="2024-01-10T12:42:49.366" v="4344" actId="692"/>
          <ac:spMkLst>
            <pc:docMk/>
            <pc:sldMk cId="743053777" sldId="257"/>
            <ac:spMk id="5" creationId="{B26D0991-DADF-F60D-0354-8FEAD177D1EB}"/>
          </ac:spMkLst>
        </pc:spChg>
        <pc:spChg chg="add mod">
          <ac:chgData name="Anila" userId="10aae156-914e-4992-9526-b81c2b99183c" providerId="ADAL" clId="{CC5D6039-6D68-4E04-99B7-91A1C621300C}" dt="2024-01-11T06:51:04.857" v="4912" actId="2711"/>
          <ac:spMkLst>
            <pc:docMk/>
            <pc:sldMk cId="743053777" sldId="257"/>
            <ac:spMk id="6" creationId="{2E6B6300-B815-D6D7-0B82-B1BC08AA2244}"/>
          </ac:spMkLst>
        </pc:spChg>
        <pc:spChg chg="add mod topLvl">
          <ac:chgData name="Anila" userId="10aae156-914e-4992-9526-b81c2b99183c" providerId="ADAL" clId="{CC5D6039-6D68-4E04-99B7-91A1C621300C}" dt="2024-01-09T09:28:26.712" v="894" actId="14100"/>
          <ac:spMkLst>
            <pc:docMk/>
            <pc:sldMk cId="743053777" sldId="257"/>
            <ac:spMk id="7" creationId="{774DD41B-7C29-C26F-19DD-6221BE3385EE}"/>
          </ac:spMkLst>
        </pc:spChg>
        <pc:spChg chg="add del mod">
          <ac:chgData name="Anila" userId="10aae156-914e-4992-9526-b81c2b99183c" providerId="ADAL" clId="{CC5D6039-6D68-4E04-99B7-91A1C621300C}" dt="2024-01-09T05:01:06.163" v="322" actId="478"/>
          <ac:spMkLst>
            <pc:docMk/>
            <pc:sldMk cId="743053777" sldId="257"/>
            <ac:spMk id="8" creationId="{C1D373A8-8E2D-798E-E1E7-4E6A821A68E1}"/>
          </ac:spMkLst>
        </pc:spChg>
        <pc:spChg chg="add del mod ord">
          <ac:chgData name="Anila" userId="10aae156-914e-4992-9526-b81c2b99183c" providerId="ADAL" clId="{CC5D6039-6D68-4E04-99B7-91A1C621300C}" dt="2024-01-10T12:41:32.973" v="4294" actId="931"/>
          <ac:spMkLst>
            <pc:docMk/>
            <pc:sldMk cId="743053777" sldId="257"/>
            <ac:spMk id="8" creationId="{E66EEBC5-AB72-397F-8067-721CEB6F4B83}"/>
          </ac:spMkLst>
        </pc:spChg>
        <pc:spChg chg="add del mod">
          <ac:chgData name="Anila" userId="10aae156-914e-4992-9526-b81c2b99183c" providerId="ADAL" clId="{CC5D6039-6D68-4E04-99B7-91A1C621300C}" dt="2024-01-09T05:01:06.163" v="322" actId="478"/>
          <ac:spMkLst>
            <pc:docMk/>
            <pc:sldMk cId="743053777" sldId="257"/>
            <ac:spMk id="9" creationId="{5DAA2969-49B5-C63D-611D-EC744ED0167C}"/>
          </ac:spMkLst>
        </pc:spChg>
        <pc:spChg chg="add del mod ord">
          <ac:chgData name="Anila" userId="10aae156-914e-4992-9526-b81c2b99183c" providerId="ADAL" clId="{CC5D6039-6D68-4E04-99B7-91A1C621300C}" dt="2024-01-10T12:41:40.638" v="4297" actId="931"/>
          <ac:spMkLst>
            <pc:docMk/>
            <pc:sldMk cId="743053777" sldId="257"/>
            <ac:spMk id="9" creationId="{74E8F2CA-6644-10C0-5821-9528ED0AC6FD}"/>
          </ac:spMkLst>
        </pc:spChg>
        <pc:spChg chg="del mod">
          <ac:chgData name="Anila" userId="10aae156-914e-4992-9526-b81c2b99183c" providerId="ADAL" clId="{CC5D6039-6D68-4E04-99B7-91A1C621300C}" dt="2024-01-10T12:12:08.795" v="4209" actId="478"/>
          <ac:spMkLst>
            <pc:docMk/>
            <pc:sldMk cId="743053777" sldId="257"/>
            <ac:spMk id="10" creationId="{29DCAA4A-6184-78EC-EE8E-C2B4CC79DD3B}"/>
          </ac:spMkLst>
        </pc:spChg>
        <pc:spChg chg="mod topLvl">
          <ac:chgData name="Anila" userId="10aae156-914e-4992-9526-b81c2b99183c" providerId="ADAL" clId="{CC5D6039-6D68-4E04-99B7-91A1C621300C}" dt="2024-01-10T04:46:35.117" v="1955" actId="1035"/>
          <ac:spMkLst>
            <pc:docMk/>
            <pc:sldMk cId="743053777" sldId="257"/>
            <ac:spMk id="11" creationId="{CDC1E0EA-DB4E-E0D2-5ED3-3250383A4019}"/>
          </ac:spMkLst>
        </pc:spChg>
        <pc:spChg chg="mod topLvl">
          <ac:chgData name="Anila" userId="10aae156-914e-4992-9526-b81c2b99183c" providerId="ADAL" clId="{CC5D6039-6D68-4E04-99B7-91A1C621300C}" dt="2024-01-11T06:50:54.732" v="4910" actId="2711"/>
          <ac:spMkLst>
            <pc:docMk/>
            <pc:sldMk cId="743053777" sldId="257"/>
            <ac:spMk id="12" creationId="{00F46D07-4060-346B-6D28-E997385F9F72}"/>
          </ac:spMkLst>
        </pc:spChg>
        <pc:spChg chg="mod">
          <ac:chgData name="Anila" userId="10aae156-914e-4992-9526-b81c2b99183c" providerId="ADAL" clId="{CC5D6039-6D68-4E04-99B7-91A1C621300C}" dt="2024-01-08T12:53:21.558" v="56" actId="165"/>
          <ac:spMkLst>
            <pc:docMk/>
            <pc:sldMk cId="743053777" sldId="257"/>
            <ac:spMk id="13" creationId="{09090D3F-C860-F484-FD32-D4B6CFDF647B}"/>
          </ac:spMkLst>
        </pc:spChg>
        <pc:spChg chg="add del mod">
          <ac:chgData name="Anila" userId="10aae156-914e-4992-9526-b81c2b99183c" providerId="ADAL" clId="{CC5D6039-6D68-4E04-99B7-91A1C621300C}" dt="2024-01-09T05:01:06.163" v="322" actId="478"/>
          <ac:spMkLst>
            <pc:docMk/>
            <pc:sldMk cId="743053777" sldId="257"/>
            <ac:spMk id="14" creationId="{72890A63-1B79-3840-3A23-9D78052F1048}"/>
          </ac:spMkLst>
        </pc:spChg>
        <pc:spChg chg="add mod topLvl">
          <ac:chgData name="Anila" userId="10aae156-914e-4992-9526-b81c2b99183c" providerId="ADAL" clId="{CC5D6039-6D68-4E04-99B7-91A1C621300C}" dt="2024-01-10T12:12:53.780" v="4211" actId="408"/>
          <ac:spMkLst>
            <pc:docMk/>
            <pc:sldMk cId="743053777" sldId="257"/>
            <ac:spMk id="15" creationId="{7F0ECE67-0DDC-358B-5304-8682AD5BF1B0}"/>
          </ac:spMkLst>
        </pc:spChg>
        <pc:spChg chg="add mod ord topLvl">
          <ac:chgData name="Anila" userId="10aae156-914e-4992-9526-b81c2b99183c" providerId="ADAL" clId="{CC5D6039-6D68-4E04-99B7-91A1C621300C}" dt="2024-01-10T12:42:49.366" v="4344" actId="692"/>
          <ac:spMkLst>
            <pc:docMk/>
            <pc:sldMk cId="743053777" sldId="257"/>
            <ac:spMk id="17" creationId="{5DF6F867-6834-9B59-492C-9B81221BBCB8}"/>
          </ac:spMkLst>
        </pc:spChg>
        <pc:spChg chg="add mod topLvl">
          <ac:chgData name="Anila" userId="10aae156-914e-4992-9526-b81c2b99183c" providerId="ADAL" clId="{CC5D6039-6D68-4E04-99B7-91A1C621300C}" dt="2024-01-10T12:12:53.780" v="4211" actId="408"/>
          <ac:spMkLst>
            <pc:docMk/>
            <pc:sldMk cId="743053777" sldId="257"/>
            <ac:spMk id="18" creationId="{99DC029E-3481-83A0-D50D-9F8FB2997E54}"/>
          </ac:spMkLst>
        </pc:spChg>
        <pc:spChg chg="add mod ord topLvl">
          <ac:chgData name="Anila" userId="10aae156-914e-4992-9526-b81c2b99183c" providerId="ADAL" clId="{CC5D6039-6D68-4E04-99B7-91A1C621300C}" dt="2024-01-10T12:42:49.366" v="4344" actId="692"/>
          <ac:spMkLst>
            <pc:docMk/>
            <pc:sldMk cId="743053777" sldId="257"/>
            <ac:spMk id="19" creationId="{4DC6C743-48C3-7569-D3A4-F3407237B9B1}"/>
          </ac:spMkLst>
        </pc:spChg>
        <pc:spChg chg="add mod topLvl">
          <ac:chgData name="Anila" userId="10aae156-914e-4992-9526-b81c2b99183c" providerId="ADAL" clId="{CC5D6039-6D68-4E04-99B7-91A1C621300C}" dt="2024-01-09T09:28:26.712" v="894" actId="14100"/>
          <ac:spMkLst>
            <pc:docMk/>
            <pc:sldMk cId="743053777" sldId="257"/>
            <ac:spMk id="20" creationId="{C9D97F68-A577-4E6C-CF9A-8F506DB97675}"/>
          </ac:spMkLst>
        </pc:spChg>
        <pc:spChg chg="add mod ord topLvl">
          <ac:chgData name="Anila" userId="10aae156-914e-4992-9526-b81c2b99183c" providerId="ADAL" clId="{CC5D6039-6D68-4E04-99B7-91A1C621300C}" dt="2024-01-10T12:42:49.366" v="4344" actId="692"/>
          <ac:spMkLst>
            <pc:docMk/>
            <pc:sldMk cId="743053777" sldId="257"/>
            <ac:spMk id="21" creationId="{51CEA66F-6DE0-43E5-E232-C2683EF62B4C}"/>
          </ac:spMkLst>
        </pc:spChg>
        <pc:grpChg chg="add mod topLvl">
          <ac:chgData name="Anila" userId="10aae156-914e-4992-9526-b81c2b99183c" providerId="ADAL" clId="{CC5D6039-6D68-4E04-99B7-91A1C621300C}" dt="2024-01-10T04:46:35.117" v="1955" actId="1035"/>
          <ac:grpSpMkLst>
            <pc:docMk/>
            <pc:sldMk cId="743053777" sldId="257"/>
            <ac:grpSpMk id="2" creationId="{1C941232-6AF7-320F-B48B-0560EF8ED41C}"/>
          </ac:grpSpMkLst>
        </pc:grpChg>
        <pc:grpChg chg="add del mod">
          <ac:chgData name="Anila" userId="10aae156-914e-4992-9526-b81c2b99183c" providerId="ADAL" clId="{CC5D6039-6D68-4E04-99B7-91A1C621300C}" dt="2024-01-08T12:53:21.558" v="56" actId="165"/>
          <ac:grpSpMkLst>
            <pc:docMk/>
            <pc:sldMk cId="743053777" sldId="257"/>
            <ac:grpSpMk id="3" creationId="{53111C72-BC19-05BE-8D41-6E4A2A63AA55}"/>
          </ac:grpSpMkLst>
        </pc:grpChg>
        <pc:grpChg chg="add del mod">
          <ac:chgData name="Anila" userId="10aae156-914e-4992-9526-b81c2b99183c" providerId="ADAL" clId="{CC5D6039-6D68-4E04-99B7-91A1C621300C}" dt="2024-01-09T05:58:24.265" v="579" actId="165"/>
          <ac:grpSpMkLst>
            <pc:docMk/>
            <pc:sldMk cId="743053777" sldId="257"/>
            <ac:grpSpMk id="22" creationId="{A796DFB0-B09C-0903-4F53-14314655BEC4}"/>
          </ac:grpSpMkLst>
        </pc:grpChg>
        <pc:grpChg chg="add del mod">
          <ac:chgData name="Anila" userId="10aae156-914e-4992-9526-b81c2b99183c" providerId="ADAL" clId="{CC5D6039-6D68-4E04-99B7-91A1C621300C}" dt="2024-01-09T05:58:24.265" v="579" actId="165"/>
          <ac:grpSpMkLst>
            <pc:docMk/>
            <pc:sldMk cId="743053777" sldId="257"/>
            <ac:grpSpMk id="23" creationId="{CE0CB8DF-C4CB-B56B-D3DA-20511DE6C495}"/>
          </ac:grpSpMkLst>
        </pc:grpChg>
        <pc:grpChg chg="add del mod">
          <ac:chgData name="Anila" userId="10aae156-914e-4992-9526-b81c2b99183c" providerId="ADAL" clId="{CC5D6039-6D68-4E04-99B7-91A1C621300C}" dt="2024-01-09T05:58:24.265" v="579" actId="165"/>
          <ac:grpSpMkLst>
            <pc:docMk/>
            <pc:sldMk cId="743053777" sldId="257"/>
            <ac:grpSpMk id="24" creationId="{926FD4E8-8294-63D8-E5D9-D12F28B4656C}"/>
          </ac:grpSpMkLst>
        </pc:grpChg>
        <pc:grpChg chg="add del mod">
          <ac:chgData name="Anila" userId="10aae156-914e-4992-9526-b81c2b99183c" providerId="ADAL" clId="{CC5D6039-6D68-4E04-99B7-91A1C621300C}" dt="2024-01-09T05:58:24.265" v="579" actId="165"/>
          <ac:grpSpMkLst>
            <pc:docMk/>
            <pc:sldMk cId="743053777" sldId="257"/>
            <ac:grpSpMk id="25" creationId="{390D294F-739C-C7AD-F88F-A6418E1885B1}"/>
          </ac:grpSpMkLst>
        </pc:grpChg>
        <pc:picChg chg="add del mod">
          <ac:chgData name="Anila" userId="10aae156-914e-4992-9526-b81c2b99183c" providerId="ADAL" clId="{CC5D6039-6D68-4E04-99B7-91A1C621300C}" dt="2024-01-09T04:57:06.318" v="314" actId="27803"/>
          <ac:picMkLst>
            <pc:docMk/>
            <pc:sldMk cId="743053777" sldId="257"/>
            <ac:picMk id="4" creationId="{B26D0991-DADF-F60D-0354-8FEAD177D1EB}"/>
          </ac:picMkLst>
        </pc:picChg>
        <pc:picChg chg="del">
          <ac:chgData name="Anila" userId="10aae156-914e-4992-9526-b81c2b99183c" providerId="ADAL" clId="{CC5D6039-6D68-4E04-99B7-91A1C621300C}" dt="2024-01-08T12:50:11.964" v="1" actId="478"/>
          <ac:picMkLst>
            <pc:docMk/>
            <pc:sldMk cId="743053777" sldId="257"/>
            <ac:picMk id="5" creationId="{843681BE-0229-1362-B2AA-82FA5883BC1B}"/>
          </ac:picMkLst>
        </pc:picChg>
        <pc:picChg chg="mod">
          <ac:chgData name="Anila" userId="10aae156-914e-4992-9526-b81c2b99183c" providerId="ADAL" clId="{CC5D6039-6D68-4E04-99B7-91A1C621300C}" dt="2024-01-08T12:53:21.558" v="56" actId="165"/>
          <ac:picMkLst>
            <pc:docMk/>
            <pc:sldMk cId="743053777" sldId="257"/>
            <ac:picMk id="16" creationId="{3DF09395-BCBA-ECC3-41D4-1AFC47E5F5C3}"/>
          </ac:picMkLst>
        </pc:picChg>
        <pc:picChg chg="add mod">
          <ac:chgData name="Anila" userId="10aae156-914e-4992-9526-b81c2b99183c" providerId="ADAL" clId="{CC5D6039-6D68-4E04-99B7-91A1C621300C}" dt="2024-01-10T12:41:27.881" v="4290" actId="27614"/>
          <ac:picMkLst>
            <pc:docMk/>
            <pc:sldMk cId="743053777" sldId="257"/>
            <ac:picMk id="22" creationId="{AE5C7C9C-716B-F454-B97B-B2F1D376AA1F}"/>
          </ac:picMkLst>
        </pc:picChg>
        <pc:picChg chg="add mod">
          <ac:chgData name="Anila" userId="10aae156-914e-4992-9526-b81c2b99183c" providerId="ADAL" clId="{CC5D6039-6D68-4E04-99B7-91A1C621300C}" dt="2024-01-10T12:41:31.184" v="4292" actId="27614"/>
          <ac:picMkLst>
            <pc:docMk/>
            <pc:sldMk cId="743053777" sldId="257"/>
            <ac:picMk id="24" creationId="{5C672CEA-6875-CBA7-364B-8E6F48BB9519}"/>
          </ac:picMkLst>
        </pc:picChg>
        <pc:picChg chg="add mod">
          <ac:chgData name="Anila" userId="10aae156-914e-4992-9526-b81c2b99183c" providerId="ADAL" clId="{CC5D6039-6D68-4E04-99B7-91A1C621300C}" dt="2024-01-10T12:41:38.218" v="4295" actId="27614"/>
          <ac:picMkLst>
            <pc:docMk/>
            <pc:sldMk cId="743053777" sldId="257"/>
            <ac:picMk id="26" creationId="{B0168675-FCFD-CB8E-85C3-9A73567BE8CA}"/>
          </ac:picMkLst>
        </pc:picChg>
        <pc:picChg chg="add mod">
          <ac:chgData name="Anila" userId="10aae156-914e-4992-9526-b81c2b99183c" providerId="ADAL" clId="{CC5D6039-6D68-4E04-99B7-91A1C621300C}" dt="2024-01-10T12:41:41.926" v="4299" actId="962"/>
          <ac:picMkLst>
            <pc:docMk/>
            <pc:sldMk cId="743053777" sldId="257"/>
            <ac:picMk id="28" creationId="{1379F86E-5EFC-6396-20B5-C057FE965E92}"/>
          </ac:picMkLst>
        </pc:picChg>
      </pc:sldChg>
      <pc:sldChg chg="addSp delSp modSp add mod ord setBg modClrScheme chgLayout">
        <pc:chgData name="Anila" userId="10aae156-914e-4992-9526-b81c2b99183c" providerId="ADAL" clId="{CC5D6039-6D68-4E04-99B7-91A1C621300C}" dt="2024-01-11T06:56:56.714" v="4950" actId="2711"/>
        <pc:sldMkLst>
          <pc:docMk/>
          <pc:sldMk cId="380003430" sldId="258"/>
        </pc:sldMkLst>
        <pc:spChg chg="add mod">
          <ac:chgData name="Anila" userId="10aae156-914e-4992-9526-b81c2b99183c" providerId="ADAL" clId="{CC5D6039-6D68-4E04-99B7-91A1C621300C}" dt="2024-01-11T06:56:47.909" v="4949" actId="2711"/>
          <ac:spMkLst>
            <pc:docMk/>
            <pc:sldMk cId="380003430" sldId="258"/>
            <ac:spMk id="3" creationId="{6E2ABEAC-EEDF-90EE-EC75-B91104CAFC02}"/>
          </ac:spMkLst>
        </pc:spChg>
        <pc:spChg chg="add mod">
          <ac:chgData name="Anila" userId="10aae156-914e-4992-9526-b81c2b99183c" providerId="ADAL" clId="{CC5D6039-6D68-4E04-99B7-91A1C621300C}" dt="2024-01-11T06:56:56.714" v="4950" actId="2711"/>
          <ac:spMkLst>
            <pc:docMk/>
            <pc:sldMk cId="380003430" sldId="258"/>
            <ac:spMk id="4" creationId="{C027BFCA-F3C5-0360-B6E2-FA065DD34C0F}"/>
          </ac:spMkLst>
        </pc:spChg>
        <pc:spChg chg="add del mod">
          <ac:chgData name="Anila" userId="10aae156-914e-4992-9526-b81c2b99183c" providerId="ADAL" clId="{CC5D6039-6D68-4E04-99B7-91A1C621300C}" dt="2024-01-08T13:05:15.463" v="273" actId="478"/>
          <ac:spMkLst>
            <pc:docMk/>
            <pc:sldMk cId="380003430" sldId="258"/>
            <ac:spMk id="5" creationId="{0ECCB4A2-7C29-9D5A-B13B-C8EEB0B1BD8C}"/>
          </ac:spMkLst>
        </pc:spChg>
        <pc:spChg chg="add del mod">
          <ac:chgData name="Anila" userId="10aae156-914e-4992-9526-b81c2b99183c" providerId="ADAL" clId="{CC5D6039-6D68-4E04-99B7-91A1C621300C}" dt="2024-01-10T12:07:08.737" v="4120" actId="478"/>
          <ac:spMkLst>
            <pc:docMk/>
            <pc:sldMk cId="380003430" sldId="258"/>
            <ac:spMk id="5" creationId="{AACE8808-2EED-2817-7517-F8DB50777A49}"/>
          </ac:spMkLst>
        </pc:spChg>
        <pc:spChg chg="add mod">
          <ac:chgData name="Anila" userId="10aae156-914e-4992-9526-b81c2b99183c" providerId="ADAL" clId="{CC5D6039-6D68-4E04-99B7-91A1C621300C}" dt="2024-01-11T06:47:03.685" v="4896" actId="1076"/>
          <ac:spMkLst>
            <pc:docMk/>
            <pc:sldMk cId="380003430" sldId="258"/>
            <ac:spMk id="5" creationId="{F4CB52AF-D1D5-B30A-0AB3-359418CF171A}"/>
          </ac:spMkLst>
        </pc:spChg>
        <pc:spChg chg="del">
          <ac:chgData name="Anila" userId="10aae156-914e-4992-9526-b81c2b99183c" providerId="ADAL" clId="{CC5D6039-6D68-4E04-99B7-91A1C621300C}" dt="2024-01-08T12:59:16.890" v="194" actId="478"/>
          <ac:spMkLst>
            <pc:docMk/>
            <pc:sldMk cId="380003430" sldId="258"/>
            <ac:spMk id="6" creationId="{2E6B6300-B815-D6D7-0B82-B1BC08AA2244}"/>
          </ac:spMkLst>
        </pc:spChg>
        <pc:spChg chg="add mod">
          <ac:chgData name="Anila" userId="10aae156-914e-4992-9526-b81c2b99183c" providerId="ADAL" clId="{CC5D6039-6D68-4E04-99B7-91A1C621300C}" dt="2024-01-10T10:27:48.533" v="3422" actId="14100"/>
          <ac:spMkLst>
            <pc:docMk/>
            <pc:sldMk cId="380003430" sldId="258"/>
            <ac:spMk id="6" creationId="{938FA376-A8FB-F0D7-D588-47FD0CFCEDC9}"/>
          </ac:spMkLst>
        </pc:spChg>
        <pc:spChg chg="del mod">
          <ac:chgData name="Anila" userId="10aae156-914e-4992-9526-b81c2b99183c" providerId="ADAL" clId="{CC5D6039-6D68-4E04-99B7-91A1C621300C}" dt="2024-01-08T13:05:12.990" v="272" actId="478"/>
          <ac:spMkLst>
            <pc:docMk/>
            <pc:sldMk cId="380003430" sldId="258"/>
            <ac:spMk id="7" creationId="{774DD41B-7C29-C26F-19DD-6221BE3385EE}"/>
          </ac:spMkLst>
        </pc:spChg>
        <pc:spChg chg="add mod">
          <ac:chgData name="Anila" userId="10aae156-914e-4992-9526-b81c2b99183c" providerId="ADAL" clId="{CC5D6039-6D68-4E04-99B7-91A1C621300C}" dt="2024-01-10T10:33:19.433" v="3434" actId="1038"/>
          <ac:spMkLst>
            <pc:docMk/>
            <pc:sldMk cId="380003430" sldId="258"/>
            <ac:spMk id="7" creationId="{EA6CF18A-DEE7-6DF1-A3BF-27E3B8423FA9}"/>
          </ac:spMkLst>
        </pc:spChg>
        <pc:spChg chg="del">
          <ac:chgData name="Anila" userId="10aae156-914e-4992-9526-b81c2b99183c" providerId="ADAL" clId="{CC5D6039-6D68-4E04-99B7-91A1C621300C}" dt="2024-01-08T12:58:39.576" v="190" actId="478"/>
          <ac:spMkLst>
            <pc:docMk/>
            <pc:sldMk cId="380003430" sldId="258"/>
            <ac:spMk id="8" creationId="{C1D373A8-8E2D-798E-E1E7-4E6A821A68E1}"/>
          </ac:spMkLst>
        </pc:spChg>
        <pc:spChg chg="add del mod">
          <ac:chgData name="Anila" userId="10aae156-914e-4992-9526-b81c2b99183c" providerId="ADAL" clId="{CC5D6039-6D68-4E04-99B7-91A1C621300C}" dt="2024-01-10T10:52:34.049" v="3577" actId="478"/>
          <ac:spMkLst>
            <pc:docMk/>
            <pc:sldMk cId="380003430" sldId="258"/>
            <ac:spMk id="8" creationId="{C83C8639-2169-752B-24C8-46A661EA5E02}"/>
          </ac:spMkLst>
        </pc:spChg>
        <pc:spChg chg="del">
          <ac:chgData name="Anila" userId="10aae156-914e-4992-9526-b81c2b99183c" providerId="ADAL" clId="{CC5D6039-6D68-4E04-99B7-91A1C621300C}" dt="2024-01-08T12:58:39.576" v="190" actId="478"/>
          <ac:spMkLst>
            <pc:docMk/>
            <pc:sldMk cId="380003430" sldId="258"/>
            <ac:spMk id="9" creationId="{5DAA2969-49B5-C63D-611D-EC744ED0167C}"/>
          </ac:spMkLst>
        </pc:spChg>
        <pc:spChg chg="add del mod ord">
          <ac:chgData name="Anila" userId="10aae156-914e-4992-9526-b81c2b99183c" providerId="ADAL" clId="{CC5D6039-6D68-4E04-99B7-91A1C621300C}" dt="2024-01-10T11:00:02.137" v="3586" actId="478"/>
          <ac:spMkLst>
            <pc:docMk/>
            <pc:sldMk cId="380003430" sldId="258"/>
            <ac:spMk id="9" creationId="{DDA94B0B-039F-4CDC-E914-FF5497FCE852}"/>
          </ac:spMkLst>
        </pc:spChg>
        <pc:spChg chg="del mod">
          <ac:chgData name="Anila" userId="10aae156-914e-4992-9526-b81c2b99183c" providerId="ADAL" clId="{CC5D6039-6D68-4E04-99B7-91A1C621300C}" dt="2024-01-10T12:07:10.609" v="4121" actId="478"/>
          <ac:spMkLst>
            <pc:docMk/>
            <pc:sldMk cId="380003430" sldId="258"/>
            <ac:spMk id="10" creationId="{29DCAA4A-6184-78EC-EE8E-C2B4CC79DD3B}"/>
          </ac:spMkLst>
        </pc:spChg>
        <pc:spChg chg="mod">
          <ac:chgData name="Anila" userId="10aae156-914e-4992-9526-b81c2b99183c" providerId="ADAL" clId="{CC5D6039-6D68-4E04-99B7-91A1C621300C}" dt="2024-01-08T13:05:29.305" v="277" actId="164"/>
          <ac:spMkLst>
            <pc:docMk/>
            <pc:sldMk cId="380003430" sldId="258"/>
            <ac:spMk id="11" creationId="{CDC1E0EA-DB4E-E0D2-5ED3-3250383A4019}"/>
          </ac:spMkLst>
        </pc:spChg>
        <pc:spChg chg="mod">
          <ac:chgData name="Anila" userId="10aae156-914e-4992-9526-b81c2b99183c" providerId="ADAL" clId="{CC5D6039-6D68-4E04-99B7-91A1C621300C}" dt="2024-01-11T06:56:43.572" v="4948" actId="2711"/>
          <ac:spMkLst>
            <pc:docMk/>
            <pc:sldMk cId="380003430" sldId="258"/>
            <ac:spMk id="12" creationId="{00F46D07-4060-346B-6D28-E997385F9F72}"/>
          </ac:spMkLst>
        </pc:spChg>
        <pc:spChg chg="add del mod ord">
          <ac:chgData name="Anila" userId="10aae156-914e-4992-9526-b81c2b99183c" providerId="ADAL" clId="{CC5D6039-6D68-4E04-99B7-91A1C621300C}" dt="2024-01-10T12:46:50.239" v="4473" actId="931"/>
          <ac:spMkLst>
            <pc:docMk/>
            <pc:sldMk cId="380003430" sldId="258"/>
            <ac:spMk id="14" creationId="{423C04FF-8051-CC30-83C5-ADCC546A99DF}"/>
          </ac:spMkLst>
        </pc:spChg>
        <pc:spChg chg="del">
          <ac:chgData name="Anila" userId="10aae156-914e-4992-9526-b81c2b99183c" providerId="ADAL" clId="{CC5D6039-6D68-4E04-99B7-91A1C621300C}" dt="2024-01-08T12:58:39.576" v="190" actId="478"/>
          <ac:spMkLst>
            <pc:docMk/>
            <pc:sldMk cId="380003430" sldId="258"/>
            <ac:spMk id="14" creationId="{72890A63-1B79-3840-3A23-9D78052F1048}"/>
          </ac:spMkLst>
        </pc:spChg>
        <pc:spChg chg="add del mod">
          <ac:chgData name="Anila" userId="10aae156-914e-4992-9526-b81c2b99183c" providerId="ADAL" clId="{CC5D6039-6D68-4E04-99B7-91A1C621300C}" dt="2024-01-10T10:22:15.878" v="3341" actId="478"/>
          <ac:spMkLst>
            <pc:docMk/>
            <pc:sldMk cId="380003430" sldId="258"/>
            <ac:spMk id="15" creationId="{A01870B9-FABF-1188-DFA4-D29119D0139A}"/>
          </ac:spMkLst>
        </pc:spChg>
        <pc:spChg chg="add del mod">
          <ac:chgData name="Anila" userId="10aae156-914e-4992-9526-b81c2b99183c" providerId="ADAL" clId="{CC5D6039-6D68-4E04-99B7-91A1C621300C}" dt="2024-01-10T10:22:15.878" v="3341" actId="478"/>
          <ac:spMkLst>
            <pc:docMk/>
            <pc:sldMk cId="380003430" sldId="258"/>
            <ac:spMk id="17" creationId="{DEFE1756-C405-1F4D-942A-7A3F97A0842D}"/>
          </ac:spMkLst>
        </pc:spChg>
        <pc:spChg chg="add del mod">
          <ac:chgData name="Anila" userId="10aae156-914e-4992-9526-b81c2b99183c" providerId="ADAL" clId="{CC5D6039-6D68-4E04-99B7-91A1C621300C}" dt="2024-01-08T13:05:12.990" v="272" actId="478"/>
          <ac:spMkLst>
            <pc:docMk/>
            <pc:sldMk cId="380003430" sldId="258"/>
            <ac:spMk id="18" creationId="{51C6C351-DB58-A28A-D122-31DF7952C87D}"/>
          </ac:spMkLst>
        </pc:spChg>
        <pc:spChg chg="add del mod">
          <ac:chgData name="Anila" userId="10aae156-914e-4992-9526-b81c2b99183c" providerId="ADAL" clId="{CC5D6039-6D68-4E04-99B7-91A1C621300C}" dt="2024-01-08T13:05:15.463" v="273" actId="478"/>
          <ac:spMkLst>
            <pc:docMk/>
            <pc:sldMk cId="380003430" sldId="258"/>
            <ac:spMk id="19" creationId="{FC458CCE-1812-86D3-A0A9-658F2281F961}"/>
          </ac:spMkLst>
        </pc:spChg>
        <pc:spChg chg="add mod">
          <ac:chgData name="Anila" userId="10aae156-914e-4992-9526-b81c2b99183c" providerId="ADAL" clId="{CC5D6039-6D68-4E04-99B7-91A1C621300C}" dt="2024-01-11T06:56:56.714" v="4950" actId="2711"/>
          <ac:spMkLst>
            <pc:docMk/>
            <pc:sldMk cId="380003430" sldId="258"/>
            <ac:spMk id="20" creationId="{A6931713-A3CF-AD54-CA9A-98F69E1C0143}"/>
          </ac:spMkLst>
        </pc:spChg>
        <pc:spChg chg="add del mod">
          <ac:chgData name="Anila" userId="10aae156-914e-4992-9526-b81c2b99183c" providerId="ADAL" clId="{CC5D6039-6D68-4E04-99B7-91A1C621300C}" dt="2024-01-10T10:22:25.381" v="3344" actId="478"/>
          <ac:spMkLst>
            <pc:docMk/>
            <pc:sldMk cId="380003430" sldId="258"/>
            <ac:spMk id="21" creationId="{FC267E50-894D-FC83-13CE-3C582F08B673}"/>
          </ac:spMkLst>
        </pc:spChg>
        <pc:grpChg chg="mod">
          <ac:chgData name="Anila" userId="10aae156-914e-4992-9526-b81c2b99183c" providerId="ADAL" clId="{CC5D6039-6D68-4E04-99B7-91A1C621300C}" dt="2024-01-08T13:05:29.305" v="277" actId="164"/>
          <ac:grpSpMkLst>
            <pc:docMk/>
            <pc:sldMk cId="380003430" sldId="258"/>
            <ac:grpSpMk id="2" creationId="{1C941232-6AF7-320F-B48B-0560EF8ED41C}"/>
          </ac:grpSpMkLst>
        </pc:grpChg>
        <pc:grpChg chg="add mod">
          <ac:chgData name="Anila" userId="10aae156-914e-4992-9526-b81c2b99183c" providerId="ADAL" clId="{CC5D6039-6D68-4E04-99B7-91A1C621300C}" dt="2024-01-10T10:52:29.354" v="3575" actId="1076"/>
          <ac:grpSpMkLst>
            <pc:docMk/>
            <pc:sldMk cId="380003430" sldId="258"/>
            <ac:grpSpMk id="22" creationId="{FC9A9D9F-A1FD-333C-FA99-B0A937F0C114}"/>
          </ac:grpSpMkLst>
        </pc:grpChg>
        <pc:picChg chg="add mod">
          <ac:chgData name="Anila" userId="10aae156-914e-4992-9526-b81c2b99183c" providerId="ADAL" clId="{CC5D6039-6D68-4E04-99B7-91A1C621300C}" dt="2024-01-10T12:46:51.014" v="4475" actId="962"/>
          <ac:picMkLst>
            <pc:docMk/>
            <pc:sldMk cId="380003430" sldId="258"/>
            <ac:picMk id="19" creationId="{BA58F5DA-79A3-0824-2F44-A42A12D0A6E8}"/>
          </ac:picMkLst>
        </pc:picChg>
      </pc:sldChg>
      <pc:sldChg chg="addSp delSp modSp add mod setBg chgLayout">
        <pc:chgData name="Anila" userId="10aae156-914e-4992-9526-b81c2b99183c" providerId="ADAL" clId="{CC5D6039-6D68-4E04-99B7-91A1C621300C}" dt="2024-01-11T06:50:43.291" v="4909" actId="2711"/>
        <pc:sldMkLst>
          <pc:docMk/>
          <pc:sldMk cId="3941213105" sldId="259"/>
        </pc:sldMkLst>
        <pc:spChg chg="del">
          <ac:chgData name="Anila" userId="10aae156-914e-4992-9526-b81c2b99183c" providerId="ADAL" clId="{CC5D6039-6D68-4E04-99B7-91A1C621300C}" dt="2024-01-09T05:20:06.743" v="398" actId="478"/>
          <ac:spMkLst>
            <pc:docMk/>
            <pc:sldMk cId="3941213105" sldId="259"/>
            <ac:spMk id="4" creationId="{CEDE2BFC-6D87-CDDF-2C67-6EBC1608E330}"/>
          </ac:spMkLst>
        </pc:spChg>
        <pc:spChg chg="add del mod">
          <ac:chgData name="Anila" userId="10aae156-914e-4992-9526-b81c2b99183c" providerId="ADAL" clId="{CC5D6039-6D68-4E04-99B7-91A1C621300C}" dt="2024-01-10T09:42:56.121" v="3157"/>
          <ac:spMkLst>
            <pc:docMk/>
            <pc:sldMk cId="3941213105" sldId="259"/>
            <ac:spMk id="4" creationId="{E7CF2B2F-D2DF-7551-A17D-6442DA076272}"/>
          </ac:spMkLst>
        </pc:spChg>
        <pc:spChg chg="add del mod ord">
          <ac:chgData name="Anila" userId="10aae156-914e-4992-9526-b81c2b99183c" providerId="ADAL" clId="{CC5D6039-6D68-4E04-99B7-91A1C621300C}" dt="2024-01-10T12:47:35.672" v="4478" actId="931"/>
          <ac:spMkLst>
            <pc:docMk/>
            <pc:sldMk cId="3941213105" sldId="259"/>
            <ac:spMk id="7" creationId="{DCCA42BF-7980-4E50-D35F-568ACFB171D3}"/>
          </ac:spMkLst>
        </pc:spChg>
        <pc:spChg chg="del mod">
          <ac:chgData name="Anila" userId="10aae156-914e-4992-9526-b81c2b99183c" providerId="ADAL" clId="{CC5D6039-6D68-4E04-99B7-91A1C621300C}" dt="2024-01-10T12:49:18.921" v="4540" actId="478"/>
          <ac:spMkLst>
            <pc:docMk/>
            <pc:sldMk cId="3941213105" sldId="259"/>
            <ac:spMk id="10" creationId="{29DCAA4A-6184-78EC-EE8E-C2B4CC79DD3B}"/>
          </ac:spMkLst>
        </pc:spChg>
        <pc:spChg chg="mod">
          <ac:chgData name="Anila" userId="10aae156-914e-4992-9526-b81c2b99183c" providerId="ADAL" clId="{CC5D6039-6D68-4E04-99B7-91A1C621300C}" dt="2024-01-11T06:50:43.291" v="4909" actId="2711"/>
          <ac:spMkLst>
            <pc:docMk/>
            <pc:sldMk cId="3941213105" sldId="259"/>
            <ac:spMk id="12" creationId="{00F46D07-4060-346B-6D28-E997385F9F72}"/>
          </ac:spMkLst>
        </pc:spChg>
        <pc:spChg chg="add del mod">
          <ac:chgData name="Anila" userId="10aae156-914e-4992-9526-b81c2b99183c" providerId="ADAL" clId="{CC5D6039-6D68-4E04-99B7-91A1C621300C}" dt="2024-01-10T12:49:12.960" v="4538" actId="478"/>
          <ac:spMkLst>
            <pc:docMk/>
            <pc:sldMk cId="3941213105" sldId="259"/>
            <ac:spMk id="15" creationId="{0A60CA1E-70F4-5CB7-CF1D-75B88BC79919}"/>
          </ac:spMkLst>
        </pc:spChg>
        <pc:spChg chg="add del">
          <ac:chgData name="Anila" userId="10aae156-914e-4992-9526-b81c2b99183c" providerId="ADAL" clId="{CC5D6039-6D68-4E04-99B7-91A1C621300C}" dt="2024-01-10T12:49:39.391" v="4542" actId="478"/>
          <ac:spMkLst>
            <pc:docMk/>
            <pc:sldMk cId="3941213105" sldId="259"/>
            <ac:spMk id="17" creationId="{74D80A27-5B53-3F48-0F7A-29E848C68C95}"/>
          </ac:spMkLst>
        </pc:spChg>
        <pc:spChg chg="add del mod ord">
          <ac:chgData name="Anila" userId="10aae156-914e-4992-9526-b81c2b99183c" providerId="ADAL" clId="{CC5D6039-6D68-4E04-99B7-91A1C621300C}" dt="2024-01-10T12:51:40.010" v="4658" actId="478"/>
          <ac:spMkLst>
            <pc:docMk/>
            <pc:sldMk cId="3941213105" sldId="259"/>
            <ac:spMk id="18" creationId="{0A46D79B-55C7-DC98-3884-19A9E74BCC46}"/>
          </ac:spMkLst>
        </pc:spChg>
        <pc:picChg chg="add del mod">
          <ac:chgData name="Anila" userId="10aae156-914e-4992-9526-b81c2b99183c" providerId="ADAL" clId="{CC5D6039-6D68-4E04-99B7-91A1C621300C}" dt="2024-01-10T09:42:56.121" v="3157"/>
          <ac:picMkLst>
            <pc:docMk/>
            <pc:sldMk cId="3941213105" sldId="259"/>
            <ac:picMk id="2" creationId="{13A7B7A5-64DF-5FD0-69AA-4766D5E35DFC}"/>
          </ac:picMkLst>
        </pc:picChg>
        <pc:picChg chg="del mod">
          <ac:chgData name="Anila" userId="10aae156-914e-4992-9526-b81c2b99183c" providerId="ADAL" clId="{CC5D6039-6D68-4E04-99B7-91A1C621300C}" dt="2024-01-10T12:49:16.336" v="4539" actId="478"/>
          <ac:picMkLst>
            <pc:docMk/>
            <pc:sldMk cId="3941213105" sldId="259"/>
            <ac:picMk id="3" creationId="{0EF062B6-F183-27DA-B0BE-9989BBE7DD00}"/>
          </ac:picMkLst>
        </pc:picChg>
        <pc:picChg chg="del mod">
          <ac:chgData name="Anila" userId="10aae156-914e-4992-9526-b81c2b99183c" providerId="ADAL" clId="{CC5D6039-6D68-4E04-99B7-91A1C621300C}" dt="2024-01-10T09:43:00.545" v="3158" actId="21"/>
          <ac:picMkLst>
            <pc:docMk/>
            <pc:sldMk cId="3941213105" sldId="259"/>
            <ac:picMk id="6" creationId="{5DC9E484-7424-B8ED-BDFF-774DDE7A3A65}"/>
          </ac:picMkLst>
        </pc:picChg>
        <pc:picChg chg="add del mod ord modCrop">
          <ac:chgData name="Anila" userId="10aae156-914e-4992-9526-b81c2b99183c" providerId="ADAL" clId="{CC5D6039-6D68-4E04-99B7-91A1C621300C}" dt="2024-01-10T12:49:12.043" v="4537" actId="478"/>
          <ac:picMkLst>
            <pc:docMk/>
            <pc:sldMk cId="3941213105" sldId="259"/>
            <ac:picMk id="9" creationId="{FB645B16-E7E3-462B-C782-49CC80E9D5B5}"/>
          </ac:picMkLst>
        </pc:picChg>
      </pc:sldChg>
      <pc:sldChg chg="addSp delSp modSp add del mod ord">
        <pc:chgData name="Anila" userId="10aae156-914e-4992-9526-b81c2b99183c" providerId="ADAL" clId="{CC5D6039-6D68-4E04-99B7-91A1C621300C}" dt="2024-01-10T11:55:32.914" v="4044" actId="47"/>
        <pc:sldMkLst>
          <pc:docMk/>
          <pc:sldMk cId="927379871" sldId="260"/>
        </pc:sldMkLst>
        <pc:spChg chg="mod">
          <ac:chgData name="Anila" userId="10aae156-914e-4992-9526-b81c2b99183c" providerId="ADAL" clId="{CC5D6039-6D68-4E04-99B7-91A1C621300C}" dt="2024-01-09T05:51:31.257" v="511" actId="1076"/>
          <ac:spMkLst>
            <pc:docMk/>
            <pc:sldMk cId="927379871" sldId="260"/>
            <ac:spMk id="4" creationId="{C027BFCA-F3C5-0360-B6E2-FA065DD34C0F}"/>
          </ac:spMkLst>
        </pc:spChg>
        <pc:spChg chg="add mod">
          <ac:chgData name="Anila" userId="10aae156-914e-4992-9526-b81c2b99183c" providerId="ADAL" clId="{CC5D6039-6D68-4E04-99B7-91A1C621300C}" dt="2024-01-09T05:56:40.012" v="561" actId="1076"/>
          <ac:spMkLst>
            <pc:docMk/>
            <pc:sldMk cId="927379871" sldId="260"/>
            <ac:spMk id="5" creationId="{B9BCD31F-1684-3384-114B-37CF05C92951}"/>
          </ac:spMkLst>
        </pc:spChg>
        <pc:spChg chg="add mod">
          <ac:chgData name="Anila" userId="10aae156-914e-4992-9526-b81c2b99183c" providerId="ADAL" clId="{CC5D6039-6D68-4E04-99B7-91A1C621300C}" dt="2024-01-09T06:29:00.241" v="633" actId="404"/>
          <ac:spMkLst>
            <pc:docMk/>
            <pc:sldMk cId="927379871" sldId="260"/>
            <ac:spMk id="6" creationId="{29909890-A251-EB38-56BD-34BA229AE078}"/>
          </ac:spMkLst>
        </pc:spChg>
        <pc:spChg chg="add mod">
          <ac:chgData name="Anila" userId="10aae156-914e-4992-9526-b81c2b99183c" providerId="ADAL" clId="{CC5D6039-6D68-4E04-99B7-91A1C621300C}" dt="2024-01-09T06:29:00.241" v="633" actId="404"/>
          <ac:spMkLst>
            <pc:docMk/>
            <pc:sldMk cId="927379871" sldId="260"/>
            <ac:spMk id="7" creationId="{7095C9F3-E15A-A8A4-A08E-ADA78CE7271A}"/>
          </ac:spMkLst>
        </pc:spChg>
        <pc:spChg chg="add mod">
          <ac:chgData name="Anila" userId="10aae156-914e-4992-9526-b81c2b99183c" providerId="ADAL" clId="{CC5D6039-6D68-4E04-99B7-91A1C621300C}" dt="2024-01-09T06:29:00.241" v="633" actId="404"/>
          <ac:spMkLst>
            <pc:docMk/>
            <pc:sldMk cId="927379871" sldId="260"/>
            <ac:spMk id="8" creationId="{C0CC98A4-F20C-0E2E-C080-F7AE72398B5F}"/>
          </ac:spMkLst>
        </pc:spChg>
        <pc:spChg chg="add mod">
          <ac:chgData name="Anila" userId="10aae156-914e-4992-9526-b81c2b99183c" providerId="ADAL" clId="{CC5D6039-6D68-4E04-99B7-91A1C621300C}" dt="2024-01-09T06:29:00.241" v="633" actId="404"/>
          <ac:spMkLst>
            <pc:docMk/>
            <pc:sldMk cId="927379871" sldId="260"/>
            <ac:spMk id="9" creationId="{59BF3DEA-2823-21DF-0681-64D377179690}"/>
          </ac:spMkLst>
        </pc:spChg>
        <pc:spChg chg="del">
          <ac:chgData name="Anila" userId="10aae156-914e-4992-9526-b81c2b99183c" providerId="ADAL" clId="{CC5D6039-6D68-4E04-99B7-91A1C621300C}" dt="2024-01-09T05:32:04.190" v="506" actId="478"/>
          <ac:spMkLst>
            <pc:docMk/>
            <pc:sldMk cId="927379871" sldId="260"/>
            <ac:spMk id="10" creationId="{29DCAA4A-6184-78EC-EE8E-C2B4CC79DD3B}"/>
          </ac:spMkLst>
        </pc:spChg>
        <pc:spChg chg="mod">
          <ac:chgData name="Anila" userId="10aae156-914e-4992-9526-b81c2b99183c" providerId="ADAL" clId="{CC5D6039-6D68-4E04-99B7-91A1C621300C}" dt="2024-01-09T05:31:25.355" v="505" actId="14100"/>
          <ac:spMkLst>
            <pc:docMk/>
            <pc:sldMk cId="927379871" sldId="260"/>
            <ac:spMk id="11" creationId="{CDC1E0EA-DB4E-E0D2-5ED3-3250383A4019}"/>
          </ac:spMkLst>
        </pc:spChg>
        <pc:spChg chg="mod">
          <ac:chgData name="Anila" userId="10aae156-914e-4992-9526-b81c2b99183c" providerId="ADAL" clId="{CC5D6039-6D68-4E04-99B7-91A1C621300C}" dt="2024-01-09T05:31:17.171" v="502" actId="14100"/>
          <ac:spMkLst>
            <pc:docMk/>
            <pc:sldMk cId="927379871" sldId="260"/>
            <ac:spMk id="12" creationId="{00F46D07-4060-346B-6D28-E997385F9F72}"/>
          </ac:spMkLst>
        </pc:spChg>
        <pc:spChg chg="mod">
          <ac:chgData name="Anila" userId="10aae156-914e-4992-9526-b81c2b99183c" providerId="ADAL" clId="{CC5D6039-6D68-4E04-99B7-91A1C621300C}" dt="2024-01-09T05:31:04.501" v="500" actId="1037"/>
          <ac:spMkLst>
            <pc:docMk/>
            <pc:sldMk cId="927379871" sldId="260"/>
            <ac:spMk id="13" creationId="{09090D3F-C860-F484-FD32-D4B6CFDF647B}"/>
          </ac:spMkLst>
        </pc:spChg>
        <pc:spChg chg="add mod">
          <ac:chgData name="Anila" userId="10aae156-914e-4992-9526-b81c2b99183c" providerId="ADAL" clId="{CC5D6039-6D68-4E04-99B7-91A1C621300C}" dt="2024-01-09T06:29:00.241" v="633" actId="404"/>
          <ac:spMkLst>
            <pc:docMk/>
            <pc:sldMk cId="927379871" sldId="260"/>
            <ac:spMk id="14" creationId="{443C3839-24A2-F1F2-9241-2BA8F8566787}"/>
          </ac:spMkLst>
        </pc:spChg>
        <pc:spChg chg="mod">
          <ac:chgData name="Anila" userId="10aae156-914e-4992-9526-b81c2b99183c" providerId="ADAL" clId="{CC5D6039-6D68-4E04-99B7-91A1C621300C}" dt="2024-01-09T05:52:27.920" v="514" actId="1076"/>
          <ac:spMkLst>
            <pc:docMk/>
            <pc:sldMk cId="927379871" sldId="260"/>
            <ac:spMk id="15" creationId="{A01870B9-FABF-1188-DFA4-D29119D0139A}"/>
          </ac:spMkLst>
        </pc:spChg>
        <pc:spChg chg="mod">
          <ac:chgData name="Anila" userId="10aae156-914e-4992-9526-b81c2b99183c" providerId="ADAL" clId="{CC5D6039-6D68-4E04-99B7-91A1C621300C}" dt="2024-01-09T05:52:27.920" v="514" actId="1076"/>
          <ac:spMkLst>
            <pc:docMk/>
            <pc:sldMk cId="927379871" sldId="260"/>
            <ac:spMk id="17" creationId="{DEFE1756-C405-1F4D-942A-7A3F97A0842D}"/>
          </ac:spMkLst>
        </pc:spChg>
        <pc:spChg chg="add mod">
          <ac:chgData name="Anila" userId="10aae156-914e-4992-9526-b81c2b99183c" providerId="ADAL" clId="{CC5D6039-6D68-4E04-99B7-91A1C621300C}" dt="2024-01-09T06:29:00.241" v="633" actId="404"/>
          <ac:spMkLst>
            <pc:docMk/>
            <pc:sldMk cId="927379871" sldId="260"/>
            <ac:spMk id="18" creationId="{1F3876FE-69A5-EEC6-A52E-1300D466FAFB}"/>
          </ac:spMkLst>
        </pc:spChg>
        <pc:spChg chg="mod">
          <ac:chgData name="Anila" userId="10aae156-914e-4992-9526-b81c2b99183c" providerId="ADAL" clId="{CC5D6039-6D68-4E04-99B7-91A1C621300C}" dt="2024-01-09T05:52:27.920" v="514" actId="1076"/>
          <ac:spMkLst>
            <pc:docMk/>
            <pc:sldMk cId="927379871" sldId="260"/>
            <ac:spMk id="20" creationId="{A6931713-A3CF-AD54-CA9A-98F69E1C0143}"/>
          </ac:spMkLst>
        </pc:spChg>
        <pc:spChg chg="mod">
          <ac:chgData name="Anila" userId="10aae156-914e-4992-9526-b81c2b99183c" providerId="ADAL" clId="{CC5D6039-6D68-4E04-99B7-91A1C621300C}" dt="2024-01-09T05:52:27.920" v="514" actId="1076"/>
          <ac:spMkLst>
            <pc:docMk/>
            <pc:sldMk cId="927379871" sldId="260"/>
            <ac:spMk id="21" creationId="{FC267E50-894D-FC83-13CE-3C582F08B673}"/>
          </ac:spMkLst>
        </pc:spChg>
        <pc:grpChg chg="add mod">
          <ac:chgData name="Anila" userId="10aae156-914e-4992-9526-b81c2b99183c" providerId="ADAL" clId="{CC5D6039-6D68-4E04-99B7-91A1C621300C}" dt="2024-01-09T06:00:31.412" v="605" actId="12788"/>
          <ac:grpSpMkLst>
            <pc:docMk/>
            <pc:sldMk cId="927379871" sldId="260"/>
            <ac:grpSpMk id="19" creationId="{0B426FAF-7495-66E9-D098-33A80F93C2B1}"/>
          </ac:grpSpMkLst>
        </pc:grpChg>
        <pc:grpChg chg="mod">
          <ac:chgData name="Anila" userId="10aae156-914e-4992-9526-b81c2b99183c" providerId="ADAL" clId="{CC5D6039-6D68-4E04-99B7-91A1C621300C}" dt="2024-01-09T06:26:22.009" v="607" actId="1076"/>
          <ac:grpSpMkLst>
            <pc:docMk/>
            <pc:sldMk cId="927379871" sldId="260"/>
            <ac:grpSpMk id="22" creationId="{FC9A9D9F-A1FD-333C-FA99-B0A937F0C114}"/>
          </ac:grpSpMkLst>
        </pc:grpChg>
        <pc:picChg chg="mod">
          <ac:chgData name="Anila" userId="10aae156-914e-4992-9526-b81c2b99183c" providerId="ADAL" clId="{CC5D6039-6D68-4E04-99B7-91A1C621300C}" dt="2024-01-09T05:31:04.501" v="500" actId="1037"/>
          <ac:picMkLst>
            <pc:docMk/>
            <pc:sldMk cId="927379871" sldId="260"/>
            <ac:picMk id="16" creationId="{3DF09395-BCBA-ECC3-41D4-1AFC47E5F5C3}"/>
          </ac:picMkLst>
        </pc:picChg>
      </pc:sldChg>
      <pc:sldChg chg="modSp add del mod">
        <pc:chgData name="Anila" userId="10aae156-914e-4992-9526-b81c2b99183c" providerId="ADAL" clId="{CC5D6039-6D68-4E04-99B7-91A1C621300C}" dt="2024-01-09T05:26:03.580" v="476" actId="47"/>
        <pc:sldMkLst>
          <pc:docMk/>
          <pc:sldMk cId="2128470352" sldId="260"/>
        </pc:sldMkLst>
        <pc:spChg chg="mod">
          <ac:chgData name="Anila" userId="10aae156-914e-4992-9526-b81c2b99183c" providerId="ADAL" clId="{CC5D6039-6D68-4E04-99B7-91A1C621300C}" dt="2024-01-09T05:25:39.307" v="475" actId="14861"/>
          <ac:spMkLst>
            <pc:docMk/>
            <pc:sldMk cId="2128470352" sldId="260"/>
            <ac:spMk id="4" creationId="{CEDE2BFC-6D87-CDDF-2C67-6EBC1608E330}"/>
          </ac:spMkLst>
        </pc:spChg>
      </pc:sldChg>
      <pc:sldChg chg="addSp delSp modSp add mod setBg modClrScheme chgLayout">
        <pc:chgData name="Anila" userId="10aae156-914e-4992-9526-b81c2b99183c" providerId="ADAL" clId="{CC5D6039-6D68-4E04-99B7-91A1C621300C}" dt="2024-01-11T06:51:58.045" v="4919" actId="2711"/>
        <pc:sldMkLst>
          <pc:docMk/>
          <pc:sldMk cId="1166791975" sldId="261"/>
        </pc:sldMkLst>
        <pc:spChg chg="add mod ord topLvl">
          <ac:chgData name="Anila" userId="10aae156-914e-4992-9526-b81c2b99183c" providerId="ADAL" clId="{CC5D6039-6D68-4E04-99B7-91A1C621300C}" dt="2024-01-09T09:28:06.557" v="892" actId="165"/>
          <ac:spMkLst>
            <pc:docMk/>
            <pc:sldMk cId="1166791975" sldId="261"/>
            <ac:spMk id="3" creationId="{83458FEA-CD0A-B097-FD80-76E33103C983}"/>
          </ac:spMkLst>
        </pc:spChg>
        <pc:spChg chg="del mod">
          <ac:chgData name="Anila" userId="10aae156-914e-4992-9526-b81c2b99183c" providerId="ADAL" clId="{CC5D6039-6D68-4E04-99B7-91A1C621300C}" dt="2024-01-11T06:48:18.159" v="4907" actId="478"/>
          <ac:spMkLst>
            <pc:docMk/>
            <pc:sldMk cId="1166791975" sldId="261"/>
            <ac:spMk id="4" creationId="{C027BFCA-F3C5-0360-B6E2-FA065DD34C0F}"/>
          </ac:spMkLst>
        </pc:spChg>
        <pc:spChg chg="del">
          <ac:chgData name="Anila" userId="10aae156-914e-4992-9526-b81c2b99183c" providerId="ADAL" clId="{CC5D6039-6D68-4E04-99B7-91A1C621300C}" dt="2024-01-09T08:56:22.920" v="707" actId="478"/>
          <ac:spMkLst>
            <pc:docMk/>
            <pc:sldMk cId="1166791975" sldId="261"/>
            <ac:spMk id="5" creationId="{B9BCD31F-1684-3384-114B-37CF05C92951}"/>
          </ac:spMkLst>
        </pc:spChg>
        <pc:spChg chg="mod topLvl">
          <ac:chgData name="Anila" userId="10aae156-914e-4992-9526-b81c2b99183c" providerId="ADAL" clId="{CC5D6039-6D68-4E04-99B7-91A1C621300C}" dt="2024-01-11T06:51:46.204" v="4917" actId="2711"/>
          <ac:spMkLst>
            <pc:docMk/>
            <pc:sldMk cId="1166791975" sldId="261"/>
            <ac:spMk id="6" creationId="{29909890-A251-EB38-56BD-34BA229AE078}"/>
          </ac:spMkLst>
        </pc:spChg>
        <pc:spChg chg="mod topLvl">
          <ac:chgData name="Anila" userId="10aae156-914e-4992-9526-b81c2b99183c" providerId="ADAL" clId="{CC5D6039-6D68-4E04-99B7-91A1C621300C}" dt="2024-01-11T06:51:58.045" v="4919" actId="2711"/>
          <ac:spMkLst>
            <pc:docMk/>
            <pc:sldMk cId="1166791975" sldId="261"/>
            <ac:spMk id="7" creationId="{7095C9F3-E15A-A8A4-A08E-ADA78CE7271A}"/>
          </ac:spMkLst>
        </pc:spChg>
        <pc:spChg chg="del mod topLvl">
          <ac:chgData name="Anila" userId="10aae156-914e-4992-9526-b81c2b99183c" providerId="ADAL" clId="{CC5D6039-6D68-4E04-99B7-91A1C621300C}" dt="2024-01-09T09:04:59.514" v="758" actId="478"/>
          <ac:spMkLst>
            <pc:docMk/>
            <pc:sldMk cId="1166791975" sldId="261"/>
            <ac:spMk id="8" creationId="{C0CC98A4-F20C-0E2E-C080-F7AE72398B5F}"/>
          </ac:spMkLst>
        </pc:spChg>
        <pc:spChg chg="mod topLvl">
          <ac:chgData name="Anila" userId="10aae156-914e-4992-9526-b81c2b99183c" providerId="ADAL" clId="{CC5D6039-6D68-4E04-99B7-91A1C621300C}" dt="2024-01-11T06:51:58.045" v="4919" actId="2711"/>
          <ac:spMkLst>
            <pc:docMk/>
            <pc:sldMk cId="1166791975" sldId="261"/>
            <ac:spMk id="9" creationId="{59BF3DEA-2823-21DF-0681-64D377179690}"/>
          </ac:spMkLst>
        </pc:spChg>
        <pc:spChg chg="add mod ord topLvl">
          <ac:chgData name="Anila" userId="10aae156-914e-4992-9526-b81c2b99183c" providerId="ADAL" clId="{CC5D6039-6D68-4E04-99B7-91A1C621300C}" dt="2024-01-09T09:28:06.557" v="892" actId="165"/>
          <ac:spMkLst>
            <pc:docMk/>
            <pc:sldMk cId="1166791975" sldId="261"/>
            <ac:spMk id="10" creationId="{48DFBB84-2C57-2C96-2B58-687FB87B6023}"/>
          </ac:spMkLst>
        </pc:spChg>
        <pc:spChg chg="mod">
          <ac:chgData name="Anila" userId="10aae156-914e-4992-9526-b81c2b99183c" providerId="ADAL" clId="{CC5D6039-6D68-4E04-99B7-91A1C621300C}" dt="2024-01-11T06:51:51.779" v="4918" actId="2711"/>
          <ac:spMkLst>
            <pc:docMk/>
            <pc:sldMk cId="1166791975" sldId="261"/>
            <ac:spMk id="12" creationId="{00F46D07-4060-346B-6D28-E997385F9F72}"/>
          </ac:spMkLst>
        </pc:spChg>
        <pc:spChg chg="mod topLvl">
          <ac:chgData name="Anila" userId="10aae156-914e-4992-9526-b81c2b99183c" providerId="ADAL" clId="{CC5D6039-6D68-4E04-99B7-91A1C621300C}" dt="2024-01-11T06:51:46.204" v="4917" actId="2711"/>
          <ac:spMkLst>
            <pc:docMk/>
            <pc:sldMk cId="1166791975" sldId="261"/>
            <ac:spMk id="14" creationId="{443C3839-24A2-F1F2-9241-2BA8F8566787}"/>
          </ac:spMkLst>
        </pc:spChg>
        <pc:spChg chg="del">
          <ac:chgData name="Anila" userId="10aae156-914e-4992-9526-b81c2b99183c" providerId="ADAL" clId="{CC5D6039-6D68-4E04-99B7-91A1C621300C}" dt="2024-01-11T06:48:18.159" v="4907" actId="478"/>
          <ac:spMkLst>
            <pc:docMk/>
            <pc:sldMk cId="1166791975" sldId="261"/>
            <ac:spMk id="15" creationId="{A01870B9-FABF-1188-DFA4-D29119D0139A}"/>
          </ac:spMkLst>
        </pc:spChg>
        <pc:spChg chg="del">
          <ac:chgData name="Anila" userId="10aae156-914e-4992-9526-b81c2b99183c" providerId="ADAL" clId="{CC5D6039-6D68-4E04-99B7-91A1C621300C}" dt="2024-01-11T06:48:18.159" v="4907" actId="478"/>
          <ac:spMkLst>
            <pc:docMk/>
            <pc:sldMk cId="1166791975" sldId="261"/>
            <ac:spMk id="17" creationId="{DEFE1756-C405-1F4D-942A-7A3F97A0842D}"/>
          </ac:spMkLst>
        </pc:spChg>
        <pc:spChg chg="mod topLvl">
          <ac:chgData name="Anila" userId="10aae156-914e-4992-9526-b81c2b99183c" providerId="ADAL" clId="{CC5D6039-6D68-4E04-99B7-91A1C621300C}" dt="2024-01-11T06:51:46.204" v="4917" actId="2711"/>
          <ac:spMkLst>
            <pc:docMk/>
            <pc:sldMk cId="1166791975" sldId="261"/>
            <ac:spMk id="18" creationId="{1F3876FE-69A5-EEC6-A52E-1300D466FAFB}"/>
          </ac:spMkLst>
        </pc:spChg>
        <pc:spChg chg="del">
          <ac:chgData name="Anila" userId="10aae156-914e-4992-9526-b81c2b99183c" providerId="ADAL" clId="{CC5D6039-6D68-4E04-99B7-91A1C621300C}" dt="2024-01-11T06:48:18.159" v="4907" actId="478"/>
          <ac:spMkLst>
            <pc:docMk/>
            <pc:sldMk cId="1166791975" sldId="261"/>
            <ac:spMk id="20" creationId="{A6931713-A3CF-AD54-CA9A-98F69E1C0143}"/>
          </ac:spMkLst>
        </pc:spChg>
        <pc:spChg chg="del">
          <ac:chgData name="Anila" userId="10aae156-914e-4992-9526-b81c2b99183c" providerId="ADAL" clId="{CC5D6039-6D68-4E04-99B7-91A1C621300C}" dt="2024-01-11T06:48:18.159" v="4907" actId="478"/>
          <ac:spMkLst>
            <pc:docMk/>
            <pc:sldMk cId="1166791975" sldId="261"/>
            <ac:spMk id="21" creationId="{FC267E50-894D-FC83-13CE-3C582F08B673}"/>
          </ac:spMkLst>
        </pc:spChg>
        <pc:spChg chg="add mod ord topLvl">
          <ac:chgData name="Anila" userId="10aae156-914e-4992-9526-b81c2b99183c" providerId="ADAL" clId="{CC5D6039-6D68-4E04-99B7-91A1C621300C}" dt="2024-01-09T09:28:06.557" v="892" actId="165"/>
          <ac:spMkLst>
            <pc:docMk/>
            <pc:sldMk cId="1166791975" sldId="261"/>
            <ac:spMk id="23" creationId="{4A25549E-AFC7-8547-4933-37B1C01A9373}"/>
          </ac:spMkLst>
        </pc:spChg>
        <pc:spChg chg="add mod topLvl">
          <ac:chgData name="Anila" userId="10aae156-914e-4992-9526-b81c2b99183c" providerId="ADAL" clId="{CC5D6039-6D68-4E04-99B7-91A1C621300C}" dt="2024-01-09T09:28:06.557" v="892" actId="165"/>
          <ac:spMkLst>
            <pc:docMk/>
            <pc:sldMk cId="1166791975" sldId="261"/>
            <ac:spMk id="25" creationId="{AF2328D3-741F-652A-C4BC-547A5B7CE54B}"/>
          </ac:spMkLst>
        </pc:spChg>
        <pc:spChg chg="add mod topLvl">
          <ac:chgData name="Anila" userId="10aae156-914e-4992-9526-b81c2b99183c" providerId="ADAL" clId="{CC5D6039-6D68-4E04-99B7-91A1C621300C}" dt="2024-01-09T09:28:06.557" v="892" actId="165"/>
          <ac:spMkLst>
            <pc:docMk/>
            <pc:sldMk cId="1166791975" sldId="261"/>
            <ac:spMk id="26" creationId="{ECC2EF83-1202-D066-73B4-696DFD3AE72C}"/>
          </ac:spMkLst>
        </pc:spChg>
        <pc:spChg chg="add mod topLvl">
          <ac:chgData name="Anila" userId="10aae156-914e-4992-9526-b81c2b99183c" providerId="ADAL" clId="{CC5D6039-6D68-4E04-99B7-91A1C621300C}" dt="2024-01-09T09:28:06.557" v="892" actId="165"/>
          <ac:spMkLst>
            <pc:docMk/>
            <pc:sldMk cId="1166791975" sldId="261"/>
            <ac:spMk id="27" creationId="{43A55A3D-961B-A2A1-0EA3-E67B9DBCA92A}"/>
          </ac:spMkLst>
        </pc:spChg>
        <pc:spChg chg="add mod topLvl">
          <ac:chgData name="Anila" userId="10aae156-914e-4992-9526-b81c2b99183c" providerId="ADAL" clId="{CC5D6039-6D68-4E04-99B7-91A1C621300C}" dt="2024-01-11T06:51:58.045" v="4919" actId="2711"/>
          <ac:spMkLst>
            <pc:docMk/>
            <pc:sldMk cId="1166791975" sldId="261"/>
            <ac:spMk id="28" creationId="{FC308634-86BF-541E-3835-4E4C788BADAD}"/>
          </ac:spMkLst>
        </pc:spChg>
        <pc:grpChg chg="del">
          <ac:chgData name="Anila" userId="10aae156-914e-4992-9526-b81c2b99183c" providerId="ADAL" clId="{CC5D6039-6D68-4E04-99B7-91A1C621300C}" dt="2024-01-09T06:26:54.849" v="609" actId="165"/>
          <ac:grpSpMkLst>
            <pc:docMk/>
            <pc:sldMk cId="1166791975" sldId="261"/>
            <ac:grpSpMk id="19" creationId="{0B426FAF-7495-66E9-D098-33A80F93C2B1}"/>
          </ac:grpSpMkLst>
        </pc:grpChg>
        <pc:grpChg chg="mod">
          <ac:chgData name="Anila" userId="10aae156-914e-4992-9526-b81c2b99183c" providerId="ADAL" clId="{CC5D6039-6D68-4E04-99B7-91A1C621300C}" dt="2024-01-09T08:59:49.555" v="715" actId="1076"/>
          <ac:grpSpMkLst>
            <pc:docMk/>
            <pc:sldMk cId="1166791975" sldId="261"/>
            <ac:grpSpMk id="22" creationId="{FC9A9D9F-A1FD-333C-FA99-B0A937F0C114}"/>
          </ac:grpSpMkLst>
        </pc:grpChg>
        <pc:grpChg chg="add del mod">
          <ac:chgData name="Anila" userId="10aae156-914e-4992-9526-b81c2b99183c" providerId="ADAL" clId="{CC5D6039-6D68-4E04-99B7-91A1C621300C}" dt="2024-01-09T09:28:06.557" v="892" actId="165"/>
          <ac:grpSpMkLst>
            <pc:docMk/>
            <pc:sldMk cId="1166791975" sldId="261"/>
            <ac:grpSpMk id="29" creationId="{56F810CC-7880-A650-C9B7-5995641C0658}"/>
          </ac:grpSpMkLst>
        </pc:grpChg>
        <pc:picChg chg="add del mod">
          <ac:chgData name="Anila" userId="10aae156-914e-4992-9526-b81c2b99183c" providerId="ADAL" clId="{CC5D6039-6D68-4E04-99B7-91A1C621300C}" dt="2024-01-09T09:00:12.946" v="741" actId="478"/>
          <ac:picMkLst>
            <pc:docMk/>
            <pc:sldMk cId="1166791975" sldId="261"/>
            <ac:picMk id="24" creationId="{36D9F695-D114-B3A0-E898-E89F6E01F902}"/>
          </ac:picMkLst>
        </pc:picChg>
      </pc:sldChg>
      <pc:sldChg chg="addSp delSp modSp new mod setBg modClrScheme chgLayout">
        <pc:chgData name="Anila" userId="10aae156-914e-4992-9526-b81c2b99183c" providerId="ADAL" clId="{CC5D6039-6D68-4E04-99B7-91A1C621300C}" dt="2024-01-11T06:52:31.725" v="4923" actId="2711"/>
        <pc:sldMkLst>
          <pc:docMk/>
          <pc:sldMk cId="1100794810" sldId="262"/>
        </pc:sldMkLst>
        <pc:spChg chg="add del mod ord">
          <ac:chgData name="Anila" userId="10aae156-914e-4992-9526-b81c2b99183c" providerId="ADAL" clId="{CC5D6039-6D68-4E04-99B7-91A1C621300C}" dt="2024-01-10T12:43:12.935" v="4345" actId="931"/>
          <ac:spMkLst>
            <pc:docMk/>
            <pc:sldMk cId="1100794810" sldId="262"/>
            <ac:spMk id="2" creationId="{A0107010-4B85-B752-F6A0-356521BB5419}"/>
          </ac:spMkLst>
        </pc:spChg>
        <pc:spChg chg="add mod">
          <ac:chgData name="Anila" userId="10aae156-914e-4992-9526-b81c2b99183c" providerId="ADAL" clId="{CC5D6039-6D68-4E04-99B7-91A1C621300C}" dt="2024-01-11T06:52:26.627" v="4922" actId="2711"/>
          <ac:spMkLst>
            <pc:docMk/>
            <pc:sldMk cId="1100794810" sldId="262"/>
            <ac:spMk id="3" creationId="{78E2EF99-1EDE-1D7D-1199-0C327CDE0F8A}"/>
          </ac:spMkLst>
        </pc:spChg>
        <pc:spChg chg="mod">
          <ac:chgData name="Anila" userId="10aae156-914e-4992-9526-b81c2b99183c" providerId="ADAL" clId="{CC5D6039-6D68-4E04-99B7-91A1C621300C}" dt="2024-01-09T09:32:00.611" v="970" actId="165"/>
          <ac:spMkLst>
            <pc:docMk/>
            <pc:sldMk cId="1100794810" sldId="262"/>
            <ac:spMk id="5" creationId="{6048F6DD-571C-3257-CAFD-F10097B32867}"/>
          </ac:spMkLst>
        </pc:spChg>
        <pc:spChg chg="mod">
          <ac:chgData name="Anila" userId="10aae156-914e-4992-9526-b81c2b99183c" providerId="ADAL" clId="{CC5D6039-6D68-4E04-99B7-91A1C621300C}" dt="2024-01-11T06:52:08.412" v="4920" actId="2711"/>
          <ac:spMkLst>
            <pc:docMk/>
            <pc:sldMk cId="1100794810" sldId="262"/>
            <ac:spMk id="6" creationId="{FCFCDF2D-8111-88EB-0A2D-C0533113D261}"/>
          </ac:spMkLst>
        </pc:spChg>
        <pc:spChg chg="mod">
          <ac:chgData name="Anila" userId="10aae156-914e-4992-9526-b81c2b99183c" providerId="ADAL" clId="{CC5D6039-6D68-4E04-99B7-91A1C621300C}" dt="2024-01-09T09:32:00.611" v="970" actId="165"/>
          <ac:spMkLst>
            <pc:docMk/>
            <pc:sldMk cId="1100794810" sldId="262"/>
            <ac:spMk id="8" creationId="{026847E5-90E4-C157-7EDB-D1E0B306A853}"/>
          </ac:spMkLst>
        </pc:spChg>
        <pc:spChg chg="mod">
          <ac:chgData name="Anila" userId="10aae156-914e-4992-9526-b81c2b99183c" providerId="ADAL" clId="{CC5D6039-6D68-4E04-99B7-91A1C621300C}" dt="2024-01-09T09:32:00.611" v="970" actId="165"/>
          <ac:spMkLst>
            <pc:docMk/>
            <pc:sldMk cId="1100794810" sldId="262"/>
            <ac:spMk id="11" creationId="{427AA622-AB89-74EC-650E-BDADB1F18E94}"/>
          </ac:spMkLst>
        </pc:spChg>
        <pc:spChg chg="mod">
          <ac:chgData name="Anila" userId="10aae156-914e-4992-9526-b81c2b99183c" providerId="ADAL" clId="{CC5D6039-6D68-4E04-99B7-91A1C621300C}" dt="2024-01-11T06:52:15.459" v="4921" actId="2711"/>
          <ac:spMkLst>
            <pc:docMk/>
            <pc:sldMk cId="1100794810" sldId="262"/>
            <ac:spMk id="12" creationId="{E7F39B49-B2D0-68EC-B9F6-FCB4E3BCB194}"/>
          </ac:spMkLst>
        </pc:spChg>
        <pc:spChg chg="mod">
          <ac:chgData name="Anila" userId="10aae156-914e-4992-9526-b81c2b99183c" providerId="ADAL" clId="{CC5D6039-6D68-4E04-99B7-91A1C621300C}" dt="2024-01-09T09:32:00.611" v="970" actId="165"/>
          <ac:spMkLst>
            <pc:docMk/>
            <pc:sldMk cId="1100794810" sldId="262"/>
            <ac:spMk id="14" creationId="{1C871ABE-5516-A2F1-9E5D-464DAD663D0F}"/>
          </ac:spMkLst>
        </pc:spChg>
        <pc:spChg chg="add del mod ord">
          <ac:chgData name="Anila" userId="10aae156-914e-4992-9526-b81c2b99183c" providerId="ADAL" clId="{CC5D6039-6D68-4E04-99B7-91A1C621300C}" dt="2024-01-10T12:43:17.628" v="4346" actId="931"/>
          <ac:spMkLst>
            <pc:docMk/>
            <pc:sldMk cId="1100794810" sldId="262"/>
            <ac:spMk id="16" creationId="{FF7EF9CC-CD11-8A2B-2128-A47EFA1749CF}"/>
          </ac:spMkLst>
        </pc:spChg>
        <pc:spChg chg="add mod">
          <ac:chgData name="Anila" userId="10aae156-914e-4992-9526-b81c2b99183c" providerId="ADAL" clId="{CC5D6039-6D68-4E04-99B7-91A1C621300C}" dt="2024-01-11T06:52:31.725" v="4923" actId="2711"/>
          <ac:spMkLst>
            <pc:docMk/>
            <pc:sldMk cId="1100794810" sldId="262"/>
            <ac:spMk id="17" creationId="{09AA2E7C-2C12-2BDB-7018-826CE7B68AE1}"/>
          </ac:spMkLst>
        </pc:spChg>
        <pc:spChg chg="add del mod ord">
          <ac:chgData name="Anila" userId="10aae156-914e-4992-9526-b81c2b99183c" providerId="ADAL" clId="{CC5D6039-6D68-4E04-99B7-91A1C621300C}" dt="2024-01-10T12:43:28.152" v="4351" actId="931"/>
          <ac:spMkLst>
            <pc:docMk/>
            <pc:sldMk cId="1100794810" sldId="262"/>
            <ac:spMk id="18" creationId="{33598C07-9C7F-60AB-6ECD-0499D99590AE}"/>
          </ac:spMkLst>
        </pc:spChg>
        <pc:spChg chg="add mod topLvl">
          <ac:chgData name="Anila" userId="10aae156-914e-4992-9526-b81c2b99183c" providerId="ADAL" clId="{CC5D6039-6D68-4E04-99B7-91A1C621300C}" dt="2024-01-09T09:33:03.684" v="983" actId="1076"/>
          <ac:spMkLst>
            <pc:docMk/>
            <pc:sldMk cId="1100794810" sldId="262"/>
            <ac:spMk id="19" creationId="{75183C58-8021-297E-F58E-85C91E97129D}"/>
          </ac:spMkLst>
        </pc:spChg>
        <pc:spChg chg="add mod ord topLvl">
          <ac:chgData name="Anila" userId="10aae156-914e-4992-9526-b81c2b99183c" providerId="ADAL" clId="{CC5D6039-6D68-4E04-99B7-91A1C621300C}" dt="2024-01-10T12:43:52.335" v="4380" actId="207"/>
          <ac:spMkLst>
            <pc:docMk/>
            <pc:sldMk cId="1100794810" sldId="262"/>
            <ac:spMk id="20" creationId="{0E6A7292-689B-00DF-46D9-6097C2C34D60}"/>
          </ac:spMkLst>
        </pc:spChg>
        <pc:spChg chg="add del mod ord">
          <ac:chgData name="Anila" userId="10aae156-914e-4992-9526-b81c2b99183c" providerId="ADAL" clId="{CC5D6039-6D68-4E04-99B7-91A1C621300C}" dt="2024-01-10T12:43:33.245" v="4352" actId="931"/>
          <ac:spMkLst>
            <pc:docMk/>
            <pc:sldMk cId="1100794810" sldId="262"/>
            <ac:spMk id="21" creationId="{734C1307-5B9B-F3EA-A0B8-1BDC5C0AAE8D}"/>
          </ac:spMkLst>
        </pc:spChg>
        <pc:spChg chg="mod topLvl">
          <ac:chgData name="Anila" userId="10aae156-914e-4992-9526-b81c2b99183c" providerId="ADAL" clId="{CC5D6039-6D68-4E04-99B7-91A1C621300C}" dt="2024-01-09T09:33:03.684" v="983" actId="1076"/>
          <ac:spMkLst>
            <pc:docMk/>
            <pc:sldMk cId="1100794810" sldId="262"/>
            <ac:spMk id="24" creationId="{AA10C211-A367-6129-E6BF-3591F4BA3695}"/>
          </ac:spMkLst>
        </pc:spChg>
        <pc:spChg chg="mod ord topLvl">
          <ac:chgData name="Anila" userId="10aae156-914e-4992-9526-b81c2b99183c" providerId="ADAL" clId="{CC5D6039-6D68-4E04-99B7-91A1C621300C}" dt="2024-01-10T12:43:52.335" v="4380" actId="207"/>
          <ac:spMkLst>
            <pc:docMk/>
            <pc:sldMk cId="1100794810" sldId="262"/>
            <ac:spMk id="25" creationId="{875A636E-9D85-88C4-A888-4E42A4F92618}"/>
          </ac:spMkLst>
        </pc:spChg>
        <pc:spChg chg="add mod">
          <ac:chgData name="Anila" userId="10aae156-914e-4992-9526-b81c2b99183c" providerId="ADAL" clId="{CC5D6039-6D68-4E04-99B7-91A1C621300C}" dt="2024-01-09T09:33:03.684" v="983" actId="1076"/>
          <ac:spMkLst>
            <pc:docMk/>
            <pc:sldMk cId="1100794810" sldId="262"/>
            <ac:spMk id="26" creationId="{3DAF7362-AE42-80E6-ED95-9CD2E3EC1BC4}"/>
          </ac:spMkLst>
        </pc:spChg>
        <pc:spChg chg="add mod ord">
          <ac:chgData name="Anila" userId="10aae156-914e-4992-9526-b81c2b99183c" providerId="ADAL" clId="{CC5D6039-6D68-4E04-99B7-91A1C621300C}" dt="2024-01-10T12:43:52.335" v="4380" actId="207"/>
          <ac:spMkLst>
            <pc:docMk/>
            <pc:sldMk cId="1100794810" sldId="262"/>
            <ac:spMk id="27" creationId="{126678DC-1209-39B5-1EA4-CDBA269FE064}"/>
          </ac:spMkLst>
        </pc:spChg>
        <pc:spChg chg="add mod">
          <ac:chgData name="Anila" userId="10aae156-914e-4992-9526-b81c2b99183c" providerId="ADAL" clId="{CC5D6039-6D68-4E04-99B7-91A1C621300C}" dt="2024-01-09T09:33:03.684" v="983" actId="1076"/>
          <ac:spMkLst>
            <pc:docMk/>
            <pc:sldMk cId="1100794810" sldId="262"/>
            <ac:spMk id="28" creationId="{60718144-63C9-40A1-5419-D8788A7D8DC3}"/>
          </ac:spMkLst>
        </pc:spChg>
        <pc:spChg chg="add mod ord">
          <ac:chgData name="Anila" userId="10aae156-914e-4992-9526-b81c2b99183c" providerId="ADAL" clId="{CC5D6039-6D68-4E04-99B7-91A1C621300C}" dt="2024-01-10T12:43:52.335" v="4380" actId="207"/>
          <ac:spMkLst>
            <pc:docMk/>
            <pc:sldMk cId="1100794810" sldId="262"/>
            <ac:spMk id="29" creationId="{2DCEB7B3-219F-4F70-3951-60C4470E90FF}"/>
          </ac:spMkLst>
        </pc:spChg>
        <pc:grpChg chg="add mod topLvl">
          <ac:chgData name="Anila" userId="10aae156-914e-4992-9526-b81c2b99183c" providerId="ADAL" clId="{CC5D6039-6D68-4E04-99B7-91A1C621300C}" dt="2024-01-09T09:33:13.223" v="985" actId="1076"/>
          <ac:grpSpMkLst>
            <pc:docMk/>
            <pc:sldMk cId="1100794810" sldId="262"/>
            <ac:grpSpMk id="4" creationId="{F8B4678D-A2D0-D2A6-E89C-A71851A3074C}"/>
          </ac:grpSpMkLst>
        </pc:grpChg>
        <pc:grpChg chg="mod">
          <ac:chgData name="Anila" userId="10aae156-914e-4992-9526-b81c2b99183c" providerId="ADAL" clId="{CC5D6039-6D68-4E04-99B7-91A1C621300C}" dt="2024-01-09T09:32:00.611" v="970" actId="165"/>
          <ac:grpSpMkLst>
            <pc:docMk/>
            <pc:sldMk cId="1100794810" sldId="262"/>
            <ac:grpSpMk id="7" creationId="{EFEC576D-87E5-3C73-FC8A-27A00EAB036F}"/>
          </ac:grpSpMkLst>
        </pc:grpChg>
        <pc:grpChg chg="add mod topLvl">
          <ac:chgData name="Anila" userId="10aae156-914e-4992-9526-b81c2b99183c" providerId="ADAL" clId="{CC5D6039-6D68-4E04-99B7-91A1C621300C}" dt="2024-01-09T09:33:13.223" v="985" actId="1076"/>
          <ac:grpSpMkLst>
            <pc:docMk/>
            <pc:sldMk cId="1100794810" sldId="262"/>
            <ac:grpSpMk id="10" creationId="{A13DF776-CAF2-2504-A3C5-54663AAB74CA}"/>
          </ac:grpSpMkLst>
        </pc:grpChg>
        <pc:grpChg chg="mod">
          <ac:chgData name="Anila" userId="10aae156-914e-4992-9526-b81c2b99183c" providerId="ADAL" clId="{CC5D6039-6D68-4E04-99B7-91A1C621300C}" dt="2024-01-09T09:32:00.611" v="970" actId="165"/>
          <ac:grpSpMkLst>
            <pc:docMk/>
            <pc:sldMk cId="1100794810" sldId="262"/>
            <ac:grpSpMk id="13" creationId="{C4B81C6E-9BD6-992F-DD2C-72EBE25C95FA}"/>
          </ac:grpSpMkLst>
        </pc:grpChg>
        <pc:grpChg chg="add del mod">
          <ac:chgData name="Anila" userId="10aae156-914e-4992-9526-b81c2b99183c" providerId="ADAL" clId="{CC5D6039-6D68-4E04-99B7-91A1C621300C}" dt="2024-01-09T09:26:04.561" v="874" actId="165"/>
          <ac:grpSpMkLst>
            <pc:docMk/>
            <pc:sldMk cId="1100794810" sldId="262"/>
            <ac:grpSpMk id="18" creationId="{32578357-1D2E-EE69-D289-C1129497DA33}"/>
          </ac:grpSpMkLst>
        </pc:grpChg>
        <pc:grpChg chg="add del mod">
          <ac:chgData name="Anila" userId="10aae156-914e-4992-9526-b81c2b99183c" providerId="ADAL" clId="{CC5D6039-6D68-4E04-99B7-91A1C621300C}" dt="2024-01-09T09:32:14.199" v="973" actId="165"/>
          <ac:grpSpMkLst>
            <pc:docMk/>
            <pc:sldMk cId="1100794810" sldId="262"/>
            <ac:grpSpMk id="21" creationId="{F2058102-E53C-12A1-9969-0ECF4BBE47BE}"/>
          </ac:grpSpMkLst>
        </pc:grpChg>
        <pc:grpChg chg="add del mod">
          <ac:chgData name="Anila" userId="10aae156-914e-4992-9526-b81c2b99183c" providerId="ADAL" clId="{CC5D6039-6D68-4E04-99B7-91A1C621300C}" dt="2024-01-09T09:32:00.611" v="970" actId="165"/>
          <ac:grpSpMkLst>
            <pc:docMk/>
            <pc:sldMk cId="1100794810" sldId="262"/>
            <ac:grpSpMk id="22" creationId="{A6A581B5-780A-A66A-0B12-59B9180BD5D8}"/>
          </ac:grpSpMkLst>
        </pc:grpChg>
        <pc:grpChg chg="add del mod">
          <ac:chgData name="Anila" userId="10aae156-914e-4992-9526-b81c2b99183c" providerId="ADAL" clId="{CC5D6039-6D68-4E04-99B7-91A1C621300C}" dt="2024-01-09T09:32:14.199" v="973" actId="165"/>
          <ac:grpSpMkLst>
            <pc:docMk/>
            <pc:sldMk cId="1100794810" sldId="262"/>
            <ac:grpSpMk id="23" creationId="{826D359B-EA33-DE3D-9DBA-12C8C4CEC445}"/>
          </ac:grpSpMkLst>
        </pc:grpChg>
        <pc:picChg chg="mod">
          <ac:chgData name="Anila" userId="10aae156-914e-4992-9526-b81c2b99183c" providerId="ADAL" clId="{CC5D6039-6D68-4E04-99B7-91A1C621300C}" dt="2024-01-09T09:32:00.611" v="970" actId="165"/>
          <ac:picMkLst>
            <pc:docMk/>
            <pc:sldMk cId="1100794810" sldId="262"/>
            <ac:picMk id="9" creationId="{2CB224A9-5D7A-425D-8A0E-BFAEC66630BA}"/>
          </ac:picMkLst>
        </pc:picChg>
        <pc:picChg chg="mod">
          <ac:chgData name="Anila" userId="10aae156-914e-4992-9526-b81c2b99183c" providerId="ADAL" clId="{CC5D6039-6D68-4E04-99B7-91A1C621300C}" dt="2024-01-09T09:32:00.611" v="970" actId="165"/>
          <ac:picMkLst>
            <pc:docMk/>
            <pc:sldMk cId="1100794810" sldId="262"/>
            <ac:picMk id="15" creationId="{90C982E1-225C-A102-33EA-465360B175BE}"/>
          </ac:picMkLst>
        </pc:picChg>
        <pc:picChg chg="add mod">
          <ac:chgData name="Anila" userId="10aae156-914e-4992-9526-b81c2b99183c" providerId="ADAL" clId="{CC5D6039-6D68-4E04-99B7-91A1C621300C}" dt="2024-01-10T12:43:18.036" v="4347" actId="27614"/>
          <ac:picMkLst>
            <pc:docMk/>
            <pc:sldMk cId="1100794810" sldId="262"/>
            <ac:picMk id="23" creationId="{160B8620-C98A-9212-8298-330D44E1643E}"/>
          </ac:picMkLst>
        </pc:picChg>
        <pc:picChg chg="add mod">
          <ac:chgData name="Anila" userId="10aae156-914e-4992-9526-b81c2b99183c" providerId="ADAL" clId="{CC5D6039-6D68-4E04-99B7-91A1C621300C}" dt="2024-01-10T12:43:19.137" v="4350" actId="962"/>
          <ac:picMkLst>
            <pc:docMk/>
            <pc:sldMk cId="1100794810" sldId="262"/>
            <ac:picMk id="31" creationId="{EF87E730-1388-50A2-0AF7-45A1AAB96B46}"/>
          </ac:picMkLst>
        </pc:picChg>
        <pc:picChg chg="add mod">
          <ac:chgData name="Anila" userId="10aae156-914e-4992-9526-b81c2b99183c" providerId="ADAL" clId="{CC5D6039-6D68-4E04-99B7-91A1C621300C}" dt="2024-01-10T12:43:33.245" v="4353" actId="27614"/>
          <ac:picMkLst>
            <pc:docMk/>
            <pc:sldMk cId="1100794810" sldId="262"/>
            <ac:picMk id="33" creationId="{793F629C-104F-DA73-2D5D-90EACD7A0C0A}"/>
          </ac:picMkLst>
        </pc:picChg>
        <pc:picChg chg="add mod">
          <ac:chgData name="Anila" userId="10aae156-914e-4992-9526-b81c2b99183c" providerId="ADAL" clId="{CC5D6039-6D68-4E04-99B7-91A1C621300C}" dt="2024-01-10T12:43:34.279" v="4356" actId="962"/>
          <ac:picMkLst>
            <pc:docMk/>
            <pc:sldMk cId="1100794810" sldId="262"/>
            <ac:picMk id="35" creationId="{D19A42D2-9904-60F6-896A-FF50BE990B54}"/>
          </ac:picMkLst>
        </pc:picChg>
      </pc:sldChg>
      <pc:sldChg chg="addSp delSp modSp add mod setBg modClrScheme chgLayout">
        <pc:chgData name="Anila" userId="10aae156-914e-4992-9526-b81c2b99183c" providerId="ADAL" clId="{CC5D6039-6D68-4E04-99B7-91A1C621300C}" dt="2024-01-11T06:52:55.318" v="4925" actId="2711"/>
        <pc:sldMkLst>
          <pc:docMk/>
          <pc:sldMk cId="310597289" sldId="263"/>
        </pc:sldMkLst>
        <pc:spChg chg="del mod">
          <ac:chgData name="Anila" userId="10aae156-914e-4992-9526-b81c2b99183c" providerId="ADAL" clId="{CC5D6039-6D68-4E04-99B7-91A1C621300C}" dt="2024-01-09T10:20:47.278" v="996" actId="478"/>
          <ac:spMkLst>
            <pc:docMk/>
            <pc:sldMk cId="310597289" sldId="263"/>
            <ac:spMk id="3" creationId="{78E2EF99-1EDE-1D7D-1199-0C327CDE0F8A}"/>
          </ac:spMkLst>
        </pc:spChg>
        <pc:spChg chg="mod">
          <ac:chgData name="Anila" userId="10aae156-914e-4992-9526-b81c2b99183c" providerId="ADAL" clId="{CC5D6039-6D68-4E04-99B7-91A1C621300C}" dt="2024-01-09T10:48:49.864" v="1287" actId="14100"/>
          <ac:spMkLst>
            <pc:docMk/>
            <pc:sldMk cId="310597289" sldId="263"/>
            <ac:spMk id="5" creationId="{6048F6DD-571C-3257-CAFD-F10097B32867}"/>
          </ac:spMkLst>
        </pc:spChg>
        <pc:spChg chg="mod">
          <ac:chgData name="Anila" userId="10aae156-914e-4992-9526-b81c2b99183c" providerId="ADAL" clId="{CC5D6039-6D68-4E04-99B7-91A1C621300C}" dt="2024-01-11T06:52:55.318" v="4925" actId="2711"/>
          <ac:spMkLst>
            <pc:docMk/>
            <pc:sldMk cId="310597289" sldId="263"/>
            <ac:spMk id="6" creationId="{FCFCDF2D-8111-88EB-0A2D-C0533113D261}"/>
          </ac:spMkLst>
        </pc:spChg>
        <pc:spChg chg="add del mod">
          <ac:chgData name="Anila" userId="10aae156-914e-4992-9526-b81c2b99183c" providerId="ADAL" clId="{CC5D6039-6D68-4E04-99B7-91A1C621300C}" dt="2024-01-09T10:46:57.082" v="1254" actId="478"/>
          <ac:spMkLst>
            <pc:docMk/>
            <pc:sldMk cId="310597289" sldId="263"/>
            <ac:spMk id="16" creationId="{5408A71F-2D90-E77C-B294-90586DCE4F6B}"/>
          </ac:spMkLst>
        </pc:spChg>
        <pc:spChg chg="del">
          <ac:chgData name="Anila" userId="10aae156-914e-4992-9526-b81c2b99183c" providerId="ADAL" clId="{CC5D6039-6D68-4E04-99B7-91A1C621300C}" dt="2024-01-09T09:33:33.621" v="988" actId="478"/>
          <ac:spMkLst>
            <pc:docMk/>
            <pc:sldMk cId="310597289" sldId="263"/>
            <ac:spMk id="17" creationId="{09AA2E7C-2C12-2BDB-7018-826CE7B68AE1}"/>
          </ac:spMkLst>
        </pc:spChg>
        <pc:spChg chg="add mod">
          <ac:chgData name="Anila" userId="10aae156-914e-4992-9526-b81c2b99183c" providerId="ADAL" clId="{CC5D6039-6D68-4E04-99B7-91A1C621300C}" dt="2024-01-11T06:52:42.479" v="4924" actId="2711"/>
          <ac:spMkLst>
            <pc:docMk/>
            <pc:sldMk cId="310597289" sldId="263"/>
            <ac:spMk id="18" creationId="{43701909-45EB-35D1-24A4-7B6CCEE7A9F7}"/>
          </ac:spMkLst>
        </pc:spChg>
        <pc:spChg chg="del">
          <ac:chgData name="Anila" userId="10aae156-914e-4992-9526-b81c2b99183c" providerId="ADAL" clId="{CC5D6039-6D68-4E04-99B7-91A1C621300C}" dt="2024-01-09T09:33:30.331" v="987" actId="478"/>
          <ac:spMkLst>
            <pc:docMk/>
            <pc:sldMk cId="310597289" sldId="263"/>
            <ac:spMk id="19" creationId="{75183C58-8021-297E-F58E-85C91E97129D}"/>
          </ac:spMkLst>
        </pc:spChg>
        <pc:spChg chg="del">
          <ac:chgData name="Anila" userId="10aae156-914e-4992-9526-b81c2b99183c" providerId="ADAL" clId="{CC5D6039-6D68-4E04-99B7-91A1C621300C}" dt="2024-01-09T09:33:30.331" v="987" actId="478"/>
          <ac:spMkLst>
            <pc:docMk/>
            <pc:sldMk cId="310597289" sldId="263"/>
            <ac:spMk id="20" creationId="{0E6A7292-689B-00DF-46D9-6097C2C34D60}"/>
          </ac:spMkLst>
        </pc:spChg>
        <pc:spChg chg="add del mod">
          <ac:chgData name="Anila" userId="10aae156-914e-4992-9526-b81c2b99183c" providerId="ADAL" clId="{CC5D6039-6D68-4E04-99B7-91A1C621300C}" dt="2024-01-09T10:46:57.082" v="1254" actId="478"/>
          <ac:spMkLst>
            <pc:docMk/>
            <pc:sldMk cId="310597289" sldId="263"/>
            <ac:spMk id="21" creationId="{958F0200-F179-62F1-E9B6-8AFDA9B88223}"/>
          </ac:spMkLst>
        </pc:spChg>
        <pc:spChg chg="add del mod">
          <ac:chgData name="Anila" userId="10aae156-914e-4992-9526-b81c2b99183c" providerId="ADAL" clId="{CC5D6039-6D68-4E04-99B7-91A1C621300C}" dt="2024-01-09T10:46:57.082" v="1254" actId="478"/>
          <ac:spMkLst>
            <pc:docMk/>
            <pc:sldMk cId="310597289" sldId="263"/>
            <ac:spMk id="22" creationId="{6F11272A-1338-DD01-52C5-07BC4C993858}"/>
          </ac:spMkLst>
        </pc:spChg>
        <pc:spChg chg="add mod">
          <ac:chgData name="Anila" userId="10aae156-914e-4992-9526-b81c2b99183c" providerId="ADAL" clId="{CC5D6039-6D68-4E04-99B7-91A1C621300C}" dt="2024-01-11T06:52:42.479" v="4924" actId="2711"/>
          <ac:spMkLst>
            <pc:docMk/>
            <pc:sldMk cId="310597289" sldId="263"/>
            <ac:spMk id="23" creationId="{AD6BA19D-C65B-14FD-6909-D3A5BB75D542}"/>
          </ac:spMkLst>
        </pc:spChg>
        <pc:spChg chg="del">
          <ac:chgData name="Anila" userId="10aae156-914e-4992-9526-b81c2b99183c" providerId="ADAL" clId="{CC5D6039-6D68-4E04-99B7-91A1C621300C}" dt="2024-01-09T09:33:30.331" v="987" actId="478"/>
          <ac:spMkLst>
            <pc:docMk/>
            <pc:sldMk cId="310597289" sldId="263"/>
            <ac:spMk id="24" creationId="{AA10C211-A367-6129-E6BF-3591F4BA3695}"/>
          </ac:spMkLst>
        </pc:spChg>
        <pc:spChg chg="del">
          <ac:chgData name="Anila" userId="10aae156-914e-4992-9526-b81c2b99183c" providerId="ADAL" clId="{CC5D6039-6D68-4E04-99B7-91A1C621300C}" dt="2024-01-09T09:33:30.331" v="987" actId="478"/>
          <ac:spMkLst>
            <pc:docMk/>
            <pc:sldMk cId="310597289" sldId="263"/>
            <ac:spMk id="25" creationId="{875A636E-9D85-88C4-A888-4E42A4F92618}"/>
          </ac:spMkLst>
        </pc:spChg>
        <pc:spChg chg="del">
          <ac:chgData name="Anila" userId="10aae156-914e-4992-9526-b81c2b99183c" providerId="ADAL" clId="{CC5D6039-6D68-4E04-99B7-91A1C621300C}" dt="2024-01-09T09:33:30.331" v="987" actId="478"/>
          <ac:spMkLst>
            <pc:docMk/>
            <pc:sldMk cId="310597289" sldId="263"/>
            <ac:spMk id="26" creationId="{3DAF7362-AE42-80E6-ED95-9CD2E3EC1BC4}"/>
          </ac:spMkLst>
        </pc:spChg>
        <pc:spChg chg="del">
          <ac:chgData name="Anila" userId="10aae156-914e-4992-9526-b81c2b99183c" providerId="ADAL" clId="{CC5D6039-6D68-4E04-99B7-91A1C621300C}" dt="2024-01-09T09:33:30.331" v="987" actId="478"/>
          <ac:spMkLst>
            <pc:docMk/>
            <pc:sldMk cId="310597289" sldId="263"/>
            <ac:spMk id="27" creationId="{126678DC-1209-39B5-1EA4-CDBA269FE064}"/>
          </ac:spMkLst>
        </pc:spChg>
        <pc:spChg chg="del">
          <ac:chgData name="Anila" userId="10aae156-914e-4992-9526-b81c2b99183c" providerId="ADAL" clId="{CC5D6039-6D68-4E04-99B7-91A1C621300C}" dt="2024-01-09T09:33:30.331" v="987" actId="478"/>
          <ac:spMkLst>
            <pc:docMk/>
            <pc:sldMk cId="310597289" sldId="263"/>
            <ac:spMk id="28" creationId="{60718144-63C9-40A1-5419-D8788A7D8DC3}"/>
          </ac:spMkLst>
        </pc:spChg>
        <pc:spChg chg="del">
          <ac:chgData name="Anila" userId="10aae156-914e-4992-9526-b81c2b99183c" providerId="ADAL" clId="{CC5D6039-6D68-4E04-99B7-91A1C621300C}" dt="2024-01-09T09:33:30.331" v="987" actId="478"/>
          <ac:spMkLst>
            <pc:docMk/>
            <pc:sldMk cId="310597289" sldId="263"/>
            <ac:spMk id="29" creationId="{2DCEB7B3-219F-4F70-3951-60C4470E90FF}"/>
          </ac:spMkLst>
        </pc:spChg>
        <pc:spChg chg="add del mod">
          <ac:chgData name="Anila" userId="10aae156-914e-4992-9526-b81c2b99183c" providerId="ADAL" clId="{CC5D6039-6D68-4E04-99B7-91A1C621300C}" dt="2024-01-09T10:46:57.082" v="1254" actId="478"/>
          <ac:spMkLst>
            <pc:docMk/>
            <pc:sldMk cId="310597289" sldId="263"/>
            <ac:spMk id="30" creationId="{FB6B356E-D942-EE63-54F9-0A354CF2B080}"/>
          </ac:spMkLst>
        </pc:spChg>
        <pc:spChg chg="add mod">
          <ac:chgData name="Anila" userId="10aae156-914e-4992-9526-b81c2b99183c" providerId="ADAL" clId="{CC5D6039-6D68-4E04-99B7-91A1C621300C}" dt="2024-01-11T06:52:42.479" v="4924" actId="2711"/>
          <ac:spMkLst>
            <pc:docMk/>
            <pc:sldMk cId="310597289" sldId="263"/>
            <ac:spMk id="31" creationId="{5E9754C7-F864-7D50-8FC7-FAA39F9FA80B}"/>
          </ac:spMkLst>
        </pc:spChg>
        <pc:spChg chg="add del mod">
          <ac:chgData name="Anila" userId="10aae156-914e-4992-9526-b81c2b99183c" providerId="ADAL" clId="{CC5D6039-6D68-4E04-99B7-91A1C621300C}" dt="2024-01-09T10:46:57.082" v="1254" actId="478"/>
          <ac:spMkLst>
            <pc:docMk/>
            <pc:sldMk cId="310597289" sldId="263"/>
            <ac:spMk id="32" creationId="{00809129-440C-BAA3-F286-A81C197D3065}"/>
          </ac:spMkLst>
        </pc:spChg>
        <pc:spChg chg="add mod">
          <ac:chgData name="Anila" userId="10aae156-914e-4992-9526-b81c2b99183c" providerId="ADAL" clId="{CC5D6039-6D68-4E04-99B7-91A1C621300C}" dt="2024-01-11T06:52:42.479" v="4924" actId="2711"/>
          <ac:spMkLst>
            <pc:docMk/>
            <pc:sldMk cId="310597289" sldId="263"/>
            <ac:spMk id="33" creationId="{B0AABCCA-05DC-F564-D9E4-0A26085E3B9D}"/>
          </ac:spMkLst>
        </pc:spChg>
        <pc:spChg chg="add mod">
          <ac:chgData name="Anila" userId="10aae156-914e-4992-9526-b81c2b99183c" providerId="ADAL" clId="{CC5D6039-6D68-4E04-99B7-91A1C621300C}" dt="2024-01-11T06:52:42.479" v="4924" actId="2711"/>
          <ac:spMkLst>
            <pc:docMk/>
            <pc:sldMk cId="310597289" sldId="263"/>
            <ac:spMk id="34" creationId="{FF9057F6-6967-3E05-2868-A05992168FCE}"/>
          </ac:spMkLst>
        </pc:spChg>
        <pc:spChg chg="add del mod">
          <ac:chgData name="Anila" userId="10aae156-914e-4992-9526-b81c2b99183c" providerId="ADAL" clId="{CC5D6039-6D68-4E04-99B7-91A1C621300C}" dt="2024-01-09T10:46:57.082" v="1254" actId="478"/>
          <ac:spMkLst>
            <pc:docMk/>
            <pc:sldMk cId="310597289" sldId="263"/>
            <ac:spMk id="35" creationId="{7E7D9D93-9CB5-AB59-E851-8AC4B67B39AD}"/>
          </ac:spMkLst>
        </pc:spChg>
        <pc:spChg chg="add del mod">
          <ac:chgData name="Anila" userId="10aae156-914e-4992-9526-b81c2b99183c" providerId="ADAL" clId="{CC5D6039-6D68-4E04-99B7-91A1C621300C}" dt="2024-01-09T10:46:57.082" v="1254" actId="478"/>
          <ac:spMkLst>
            <pc:docMk/>
            <pc:sldMk cId="310597289" sldId="263"/>
            <ac:spMk id="36" creationId="{8DE1334E-03C5-D543-76DD-3A32911C3C18}"/>
          </ac:spMkLst>
        </pc:spChg>
        <pc:spChg chg="add mod">
          <ac:chgData name="Anila" userId="10aae156-914e-4992-9526-b81c2b99183c" providerId="ADAL" clId="{CC5D6039-6D68-4E04-99B7-91A1C621300C}" dt="2024-01-11T06:52:42.479" v="4924" actId="2711"/>
          <ac:spMkLst>
            <pc:docMk/>
            <pc:sldMk cId="310597289" sldId="263"/>
            <ac:spMk id="37" creationId="{68928040-BA54-4C4B-E3F3-18146C3BB3CA}"/>
          </ac:spMkLst>
        </pc:spChg>
        <pc:spChg chg="add mod">
          <ac:chgData name="Anila" userId="10aae156-914e-4992-9526-b81c2b99183c" providerId="ADAL" clId="{CC5D6039-6D68-4E04-99B7-91A1C621300C}" dt="2024-01-11T06:52:42.479" v="4924" actId="2711"/>
          <ac:spMkLst>
            <pc:docMk/>
            <pc:sldMk cId="310597289" sldId="263"/>
            <ac:spMk id="38" creationId="{1833C1D3-CBDD-F616-F840-C96D01092E17}"/>
          </ac:spMkLst>
        </pc:spChg>
        <pc:spChg chg="add del mod">
          <ac:chgData name="Anila" userId="10aae156-914e-4992-9526-b81c2b99183c" providerId="ADAL" clId="{CC5D6039-6D68-4E04-99B7-91A1C621300C}" dt="2024-01-11T06:48:12.849" v="4906" actId="478"/>
          <ac:spMkLst>
            <pc:docMk/>
            <pc:sldMk cId="310597289" sldId="263"/>
            <ac:spMk id="39" creationId="{84BDBB0A-B440-9BFD-DB19-29DE2247F368}"/>
          </ac:spMkLst>
        </pc:spChg>
        <pc:spChg chg="add mod">
          <ac:chgData name="Anila" userId="10aae156-914e-4992-9526-b81c2b99183c" providerId="ADAL" clId="{CC5D6039-6D68-4E04-99B7-91A1C621300C}" dt="2024-01-11T06:52:42.479" v="4924" actId="2711"/>
          <ac:spMkLst>
            <pc:docMk/>
            <pc:sldMk cId="310597289" sldId="263"/>
            <ac:spMk id="40" creationId="{A2860705-F814-870A-7482-68477EADD11B}"/>
          </ac:spMkLst>
        </pc:spChg>
        <pc:spChg chg="add del mod">
          <ac:chgData name="Anila" userId="10aae156-914e-4992-9526-b81c2b99183c" providerId="ADAL" clId="{CC5D6039-6D68-4E04-99B7-91A1C621300C}" dt="2024-01-09T11:30:32.437" v="1421" actId="478"/>
          <ac:spMkLst>
            <pc:docMk/>
            <pc:sldMk cId="310597289" sldId="263"/>
            <ac:spMk id="41" creationId="{6C7A1EC8-651A-0CCA-7737-E014621AEB94}"/>
          </ac:spMkLst>
        </pc:spChg>
        <pc:spChg chg="add mod">
          <ac:chgData name="Anila" userId="10aae156-914e-4992-9526-b81c2b99183c" providerId="ADAL" clId="{CC5D6039-6D68-4E04-99B7-91A1C621300C}" dt="2024-01-11T06:52:42.479" v="4924" actId="2711"/>
          <ac:spMkLst>
            <pc:docMk/>
            <pc:sldMk cId="310597289" sldId="263"/>
            <ac:spMk id="42" creationId="{06AC47CB-55C4-7EDA-271E-2ABAF5340C67}"/>
          </ac:spMkLst>
        </pc:spChg>
        <pc:spChg chg="add mod">
          <ac:chgData name="Anila" userId="10aae156-914e-4992-9526-b81c2b99183c" providerId="ADAL" clId="{CC5D6039-6D68-4E04-99B7-91A1C621300C}" dt="2024-01-11T06:52:42.479" v="4924" actId="2711"/>
          <ac:spMkLst>
            <pc:docMk/>
            <pc:sldMk cId="310597289" sldId="263"/>
            <ac:spMk id="43" creationId="{9D31C4A8-C9E7-09F2-E35E-5047C977AB3D}"/>
          </ac:spMkLst>
        </pc:spChg>
        <pc:spChg chg="add mod">
          <ac:chgData name="Anila" userId="10aae156-914e-4992-9526-b81c2b99183c" providerId="ADAL" clId="{CC5D6039-6D68-4E04-99B7-91A1C621300C}" dt="2024-01-11T06:52:42.479" v="4924" actId="2711"/>
          <ac:spMkLst>
            <pc:docMk/>
            <pc:sldMk cId="310597289" sldId="263"/>
            <ac:spMk id="44" creationId="{C7B8F17E-4F41-2C9A-AF65-42909E1A7C15}"/>
          </ac:spMkLst>
        </pc:spChg>
        <pc:spChg chg="add mod">
          <ac:chgData name="Anila" userId="10aae156-914e-4992-9526-b81c2b99183c" providerId="ADAL" clId="{CC5D6039-6D68-4E04-99B7-91A1C621300C}" dt="2024-01-11T06:52:42.479" v="4924" actId="2711"/>
          <ac:spMkLst>
            <pc:docMk/>
            <pc:sldMk cId="310597289" sldId="263"/>
            <ac:spMk id="45" creationId="{D933B3A8-A055-414A-4E39-65911172C39E}"/>
          </ac:spMkLst>
        </pc:spChg>
        <pc:spChg chg="add mod">
          <ac:chgData name="Anila" userId="10aae156-914e-4992-9526-b81c2b99183c" providerId="ADAL" clId="{CC5D6039-6D68-4E04-99B7-91A1C621300C}" dt="2024-01-11T06:52:42.479" v="4924" actId="2711"/>
          <ac:spMkLst>
            <pc:docMk/>
            <pc:sldMk cId="310597289" sldId="263"/>
            <ac:spMk id="46" creationId="{4A52551F-50CF-5908-B94B-6E21D8841E38}"/>
          </ac:spMkLst>
        </pc:spChg>
        <pc:spChg chg="add mod">
          <ac:chgData name="Anila" userId="10aae156-914e-4992-9526-b81c2b99183c" providerId="ADAL" clId="{CC5D6039-6D68-4E04-99B7-91A1C621300C}" dt="2024-01-11T06:52:42.479" v="4924" actId="2711"/>
          <ac:spMkLst>
            <pc:docMk/>
            <pc:sldMk cId="310597289" sldId="263"/>
            <ac:spMk id="47" creationId="{7B28659F-40CD-46CD-6F7E-CB163672F24C}"/>
          </ac:spMkLst>
        </pc:spChg>
        <pc:grpChg chg="mod">
          <ac:chgData name="Anila" userId="10aae156-914e-4992-9526-b81c2b99183c" providerId="ADAL" clId="{CC5D6039-6D68-4E04-99B7-91A1C621300C}" dt="2024-01-09T11:52:27.960" v="1524" actId="1076"/>
          <ac:grpSpMkLst>
            <pc:docMk/>
            <pc:sldMk cId="310597289" sldId="263"/>
            <ac:grpSpMk id="4" creationId="{F8B4678D-A2D0-D2A6-E89C-A71851A3074C}"/>
          </ac:grpSpMkLst>
        </pc:grpChg>
        <pc:grpChg chg="del">
          <ac:chgData name="Anila" userId="10aae156-914e-4992-9526-b81c2b99183c" providerId="ADAL" clId="{CC5D6039-6D68-4E04-99B7-91A1C621300C}" dt="2024-01-09T09:33:33.621" v="988" actId="478"/>
          <ac:grpSpMkLst>
            <pc:docMk/>
            <pc:sldMk cId="310597289" sldId="263"/>
            <ac:grpSpMk id="10" creationId="{A13DF776-CAF2-2504-A3C5-54663AAB74CA}"/>
          </ac:grpSpMkLst>
        </pc:grpChg>
        <pc:grpChg chg="add mod">
          <ac:chgData name="Anila" userId="10aae156-914e-4992-9526-b81c2b99183c" providerId="ADAL" clId="{CC5D6039-6D68-4E04-99B7-91A1C621300C}" dt="2024-01-09T11:53:40.392" v="1533" actId="1076"/>
          <ac:grpSpMkLst>
            <pc:docMk/>
            <pc:sldMk cId="310597289" sldId="263"/>
            <ac:grpSpMk id="48" creationId="{F3CB4BA1-2BEE-2D45-3BDC-416EF14FFD79}"/>
          </ac:grpSpMkLst>
        </pc:grpChg>
        <pc:grpChg chg="add mod">
          <ac:chgData name="Anila" userId="10aae156-914e-4992-9526-b81c2b99183c" providerId="ADAL" clId="{CC5D6039-6D68-4E04-99B7-91A1C621300C}" dt="2024-01-09T11:53:40.392" v="1533" actId="1076"/>
          <ac:grpSpMkLst>
            <pc:docMk/>
            <pc:sldMk cId="310597289" sldId="263"/>
            <ac:grpSpMk id="49" creationId="{03A13323-F411-1101-C523-BFD7FB1BEADC}"/>
          </ac:grpSpMkLst>
        </pc:grpChg>
        <pc:grpChg chg="add mod">
          <ac:chgData name="Anila" userId="10aae156-914e-4992-9526-b81c2b99183c" providerId="ADAL" clId="{CC5D6039-6D68-4E04-99B7-91A1C621300C}" dt="2024-01-09T11:53:40.392" v="1533" actId="1076"/>
          <ac:grpSpMkLst>
            <pc:docMk/>
            <pc:sldMk cId="310597289" sldId="263"/>
            <ac:grpSpMk id="50" creationId="{162B22A0-CA1E-1D6B-3728-974169791F2A}"/>
          </ac:grpSpMkLst>
        </pc:grpChg>
        <pc:grpChg chg="add mod">
          <ac:chgData name="Anila" userId="10aae156-914e-4992-9526-b81c2b99183c" providerId="ADAL" clId="{CC5D6039-6D68-4E04-99B7-91A1C621300C}" dt="2024-01-09T11:53:40.392" v="1533" actId="1076"/>
          <ac:grpSpMkLst>
            <pc:docMk/>
            <pc:sldMk cId="310597289" sldId="263"/>
            <ac:grpSpMk id="51" creationId="{C517C414-81D6-4E4E-9522-0A1869361733}"/>
          </ac:grpSpMkLst>
        </pc:grpChg>
        <pc:grpChg chg="add mod">
          <ac:chgData name="Anila" userId="10aae156-914e-4992-9526-b81c2b99183c" providerId="ADAL" clId="{CC5D6039-6D68-4E04-99B7-91A1C621300C}" dt="2024-01-09T11:53:40.392" v="1533" actId="1076"/>
          <ac:grpSpMkLst>
            <pc:docMk/>
            <pc:sldMk cId="310597289" sldId="263"/>
            <ac:grpSpMk id="52" creationId="{0D5D354B-EE49-1563-E8C0-4468D17B6EA5}"/>
          </ac:grpSpMkLst>
        </pc:grpChg>
        <pc:grpChg chg="add mod">
          <ac:chgData name="Anila" userId="10aae156-914e-4992-9526-b81c2b99183c" providerId="ADAL" clId="{CC5D6039-6D68-4E04-99B7-91A1C621300C}" dt="2024-01-09T11:53:40.392" v="1533" actId="1076"/>
          <ac:grpSpMkLst>
            <pc:docMk/>
            <pc:sldMk cId="310597289" sldId="263"/>
            <ac:grpSpMk id="53" creationId="{022FEF41-7A1B-D141-6BA8-40CC8F844418}"/>
          </ac:grpSpMkLst>
        </pc:grpChg>
        <pc:grpChg chg="add mod">
          <ac:chgData name="Anila" userId="10aae156-914e-4992-9526-b81c2b99183c" providerId="ADAL" clId="{CC5D6039-6D68-4E04-99B7-91A1C621300C}" dt="2024-01-09T11:53:40.392" v="1533" actId="1076"/>
          <ac:grpSpMkLst>
            <pc:docMk/>
            <pc:sldMk cId="310597289" sldId="263"/>
            <ac:grpSpMk id="54" creationId="{F9DFEB64-B030-9BC3-D793-95CA49291691}"/>
          </ac:grpSpMkLst>
        </pc:grpChg>
      </pc:sldChg>
      <pc:sldChg chg="new del">
        <pc:chgData name="Anila" userId="10aae156-914e-4992-9526-b81c2b99183c" providerId="ADAL" clId="{CC5D6039-6D68-4E04-99B7-91A1C621300C}" dt="2024-01-09T09:18:47.925" v="826" actId="47"/>
        <pc:sldMkLst>
          <pc:docMk/>
          <pc:sldMk cId="315038567" sldId="263"/>
        </pc:sldMkLst>
      </pc:sldChg>
      <pc:sldChg chg="add del">
        <pc:chgData name="Anila" userId="10aae156-914e-4992-9526-b81c2b99183c" providerId="ADAL" clId="{CC5D6039-6D68-4E04-99B7-91A1C621300C}" dt="2024-01-09T10:46:49.837" v="1252" actId="47"/>
        <pc:sldMkLst>
          <pc:docMk/>
          <pc:sldMk cId="3542891110" sldId="264"/>
        </pc:sldMkLst>
      </pc:sldChg>
      <pc:sldChg chg="add del">
        <pc:chgData name="Anila" userId="10aae156-914e-4992-9526-b81c2b99183c" providerId="ADAL" clId="{CC5D6039-6D68-4E04-99B7-91A1C621300C}" dt="2024-01-10T11:55:34.085" v="4045" actId="47"/>
        <pc:sldMkLst>
          <pc:docMk/>
          <pc:sldMk cId="3640746466" sldId="264"/>
        </pc:sldMkLst>
      </pc:sldChg>
      <pc:sldChg chg="addSp delSp modSp new mod setBg modClrScheme chgLayout">
        <pc:chgData name="Anila" userId="10aae156-914e-4992-9526-b81c2b99183c" providerId="ADAL" clId="{CC5D6039-6D68-4E04-99B7-91A1C621300C}" dt="2024-01-11T06:53:09.918" v="4927" actId="2711"/>
        <pc:sldMkLst>
          <pc:docMk/>
          <pc:sldMk cId="49432193" sldId="265"/>
        </pc:sldMkLst>
        <pc:spChg chg="mod">
          <ac:chgData name="Anila" userId="10aae156-914e-4992-9526-b81c2b99183c" providerId="ADAL" clId="{CC5D6039-6D68-4E04-99B7-91A1C621300C}" dt="2024-01-09T11:54:24.728" v="1539"/>
          <ac:spMkLst>
            <pc:docMk/>
            <pc:sldMk cId="49432193" sldId="265"/>
            <ac:spMk id="3" creationId="{656A199B-7D88-ECA8-A0B4-6C4C7744E525}"/>
          </ac:spMkLst>
        </pc:spChg>
        <pc:spChg chg="mod">
          <ac:chgData name="Anila" userId="10aae156-914e-4992-9526-b81c2b99183c" providerId="ADAL" clId="{CC5D6039-6D68-4E04-99B7-91A1C621300C}" dt="2024-01-11T06:53:05.427" v="4926" actId="2711"/>
          <ac:spMkLst>
            <pc:docMk/>
            <pc:sldMk cId="49432193" sldId="265"/>
            <ac:spMk id="4" creationId="{C84C4227-B5B8-D710-1586-2BE7C5B3B020}"/>
          </ac:spMkLst>
        </pc:spChg>
        <pc:spChg chg="mod">
          <ac:chgData name="Anila" userId="10aae156-914e-4992-9526-b81c2b99183c" providerId="ADAL" clId="{CC5D6039-6D68-4E04-99B7-91A1C621300C}" dt="2024-01-09T11:54:24.728" v="1539"/>
          <ac:spMkLst>
            <pc:docMk/>
            <pc:sldMk cId="49432193" sldId="265"/>
            <ac:spMk id="6" creationId="{4C6A9788-BA32-AC2F-4409-02081F21759D}"/>
          </ac:spMkLst>
        </pc:spChg>
        <pc:spChg chg="add mod">
          <ac:chgData name="Anila" userId="10aae156-914e-4992-9526-b81c2b99183c" providerId="ADAL" clId="{CC5D6039-6D68-4E04-99B7-91A1C621300C}" dt="2024-01-10T12:20:50.829" v="4248" actId="1038"/>
          <ac:spMkLst>
            <pc:docMk/>
            <pc:sldMk cId="49432193" sldId="265"/>
            <ac:spMk id="8" creationId="{FB00B727-4884-CB6C-BCD6-D56C1774E9E9}"/>
          </ac:spMkLst>
        </pc:spChg>
        <pc:spChg chg="add del mod">
          <ac:chgData name="Anila" userId="10aae156-914e-4992-9526-b81c2b99183c" providerId="ADAL" clId="{CC5D6039-6D68-4E04-99B7-91A1C621300C}" dt="2024-01-10T12:20:42.495" v="4246" actId="478"/>
          <ac:spMkLst>
            <pc:docMk/>
            <pc:sldMk cId="49432193" sldId="265"/>
            <ac:spMk id="9" creationId="{8A29BFCC-B3EC-64A3-FD52-0C0050611697}"/>
          </ac:spMkLst>
        </pc:spChg>
        <pc:spChg chg="add del mod">
          <ac:chgData name="Anila" userId="10aae156-914e-4992-9526-b81c2b99183c" providerId="ADAL" clId="{CC5D6039-6D68-4E04-99B7-91A1C621300C}" dt="2024-01-09T12:47:07.344" v="1566" actId="22"/>
          <ac:spMkLst>
            <pc:docMk/>
            <pc:sldMk cId="49432193" sldId="265"/>
            <ac:spMk id="10" creationId="{7F263259-D364-AA9C-03F5-C432C43F04CE}"/>
          </ac:spMkLst>
        </pc:spChg>
        <pc:spChg chg="add del mod ord">
          <ac:chgData name="Anila" userId="10aae156-914e-4992-9526-b81c2b99183c" providerId="ADAL" clId="{CC5D6039-6D68-4E04-99B7-91A1C621300C}" dt="2024-01-10T12:44:02.730" v="4381" actId="931"/>
          <ac:spMkLst>
            <pc:docMk/>
            <pc:sldMk cId="49432193" sldId="265"/>
            <ac:spMk id="10" creationId="{7F93F108-45A0-FC54-C102-FD251B7A9571}"/>
          </ac:spMkLst>
        </pc:spChg>
        <pc:spChg chg="add del mod ord">
          <ac:chgData name="Anila" userId="10aae156-914e-4992-9526-b81c2b99183c" providerId="ADAL" clId="{CC5D6039-6D68-4E04-99B7-91A1C621300C}" dt="2024-01-10T12:44:11.064" v="4384" actId="931"/>
          <ac:spMkLst>
            <pc:docMk/>
            <pc:sldMk cId="49432193" sldId="265"/>
            <ac:spMk id="11" creationId="{2057BE53-5019-18DC-D296-BFA44EABA40C}"/>
          </ac:spMkLst>
        </pc:spChg>
        <pc:spChg chg="add del mod ord">
          <ac:chgData name="Anila" userId="10aae156-914e-4992-9526-b81c2b99183c" providerId="ADAL" clId="{CC5D6039-6D68-4E04-99B7-91A1C621300C}" dt="2024-01-10T12:44:18.513" v="4387" actId="931"/>
          <ac:spMkLst>
            <pc:docMk/>
            <pc:sldMk cId="49432193" sldId="265"/>
            <ac:spMk id="12" creationId="{0E495F65-0ABA-5768-5BA9-BB620B506E4D}"/>
          </ac:spMkLst>
        </pc:spChg>
        <pc:spChg chg="add del">
          <ac:chgData name="Anila" userId="10aae156-914e-4992-9526-b81c2b99183c" providerId="ADAL" clId="{CC5D6039-6D68-4E04-99B7-91A1C621300C}" dt="2024-01-09T12:47:12.710" v="1570" actId="22"/>
          <ac:spMkLst>
            <pc:docMk/>
            <pc:sldMk cId="49432193" sldId="265"/>
            <ac:spMk id="12" creationId="{4AC06270-D362-0C81-F4F7-03A0AEF41756}"/>
          </ac:spMkLst>
        </pc:spChg>
        <pc:spChg chg="add mod">
          <ac:chgData name="Anila" userId="10aae156-914e-4992-9526-b81c2b99183c" providerId="ADAL" clId="{CC5D6039-6D68-4E04-99B7-91A1C621300C}" dt="2024-01-11T06:53:09.918" v="4927" actId="2711"/>
          <ac:spMkLst>
            <pc:docMk/>
            <pc:sldMk cId="49432193" sldId="265"/>
            <ac:spMk id="14" creationId="{82337E6B-388E-A59A-6E16-8549E1D46477}"/>
          </ac:spMkLst>
        </pc:spChg>
        <pc:spChg chg="add mod">
          <ac:chgData name="Anila" userId="10aae156-914e-4992-9526-b81c2b99183c" providerId="ADAL" clId="{CC5D6039-6D68-4E04-99B7-91A1C621300C}" dt="2024-01-10T12:20:50.829" v="4248" actId="1038"/>
          <ac:spMkLst>
            <pc:docMk/>
            <pc:sldMk cId="49432193" sldId="265"/>
            <ac:spMk id="17" creationId="{8EE6519C-D568-5CAC-1751-0FFB84C06945}"/>
          </ac:spMkLst>
        </pc:spChg>
        <pc:spChg chg="add mod">
          <ac:chgData name="Anila" userId="10aae156-914e-4992-9526-b81c2b99183c" providerId="ADAL" clId="{CC5D6039-6D68-4E04-99B7-91A1C621300C}" dt="2024-01-10T12:20:50.829" v="4248" actId="1038"/>
          <ac:spMkLst>
            <pc:docMk/>
            <pc:sldMk cId="49432193" sldId="265"/>
            <ac:spMk id="18" creationId="{DBD77D9F-C89F-AFC7-CDD4-7BC9AFD538BA}"/>
          </ac:spMkLst>
        </pc:spChg>
        <pc:spChg chg="add mod">
          <ac:chgData name="Anila" userId="10aae156-914e-4992-9526-b81c2b99183c" providerId="ADAL" clId="{CC5D6039-6D68-4E04-99B7-91A1C621300C}" dt="2024-01-11T06:53:09.918" v="4927" actId="2711"/>
          <ac:spMkLst>
            <pc:docMk/>
            <pc:sldMk cId="49432193" sldId="265"/>
            <ac:spMk id="23" creationId="{5148419D-203D-D5DE-FFF0-1B04EC7AB38B}"/>
          </ac:spMkLst>
        </pc:spChg>
        <pc:spChg chg="add mod">
          <ac:chgData name="Anila" userId="10aae156-914e-4992-9526-b81c2b99183c" providerId="ADAL" clId="{CC5D6039-6D68-4E04-99B7-91A1C621300C}" dt="2024-01-11T06:53:09.918" v="4927" actId="2711"/>
          <ac:spMkLst>
            <pc:docMk/>
            <pc:sldMk cId="49432193" sldId="265"/>
            <ac:spMk id="24" creationId="{77056A1D-D137-F518-ED9C-7F4F9624BD7B}"/>
          </ac:spMkLst>
        </pc:spChg>
        <pc:spChg chg="add del mod">
          <ac:chgData name="Anila" userId="10aae156-914e-4992-9526-b81c2b99183c" providerId="ADAL" clId="{CC5D6039-6D68-4E04-99B7-91A1C621300C}" dt="2024-01-10T12:44:26.075" v="4391" actId="931"/>
          <ac:spMkLst>
            <pc:docMk/>
            <pc:sldMk cId="49432193" sldId="265"/>
            <ac:spMk id="28" creationId="{75935E3D-7769-3D4F-0AE9-CA826F8ECC4C}"/>
          </ac:spMkLst>
        </pc:spChg>
        <pc:spChg chg="add del mod">
          <ac:chgData name="Anila" userId="10aae156-914e-4992-9526-b81c2b99183c" providerId="ADAL" clId="{CC5D6039-6D68-4E04-99B7-91A1C621300C}" dt="2024-01-10T12:44:43.375" v="4396" actId="931"/>
          <ac:spMkLst>
            <pc:docMk/>
            <pc:sldMk cId="49432193" sldId="265"/>
            <ac:spMk id="32" creationId="{F4E85363-1867-EAB2-4531-782C40505B63}"/>
          </ac:spMkLst>
        </pc:spChg>
        <pc:spChg chg="add del mod">
          <ac:chgData name="Anila" userId="10aae156-914e-4992-9526-b81c2b99183c" providerId="ADAL" clId="{CC5D6039-6D68-4E04-99B7-91A1C621300C}" dt="2024-01-10T12:44:47.431" v="4399" actId="931"/>
          <ac:spMkLst>
            <pc:docMk/>
            <pc:sldMk cId="49432193" sldId="265"/>
            <ac:spMk id="34" creationId="{E8C211A5-6EAB-EAB8-8B99-334B83503E9F}"/>
          </ac:spMkLst>
        </pc:spChg>
        <pc:spChg chg="add del mod">
          <ac:chgData name="Anila" userId="10aae156-914e-4992-9526-b81c2b99183c" providerId="ADAL" clId="{CC5D6039-6D68-4E04-99B7-91A1C621300C}" dt="2024-01-10T12:44:59.097" v="4403" actId="931"/>
          <ac:spMkLst>
            <pc:docMk/>
            <pc:sldMk cId="49432193" sldId="265"/>
            <ac:spMk id="36" creationId="{4AEFCF20-AB3D-5ABC-4E80-32024FBB4E9B}"/>
          </ac:spMkLst>
        </pc:spChg>
        <pc:grpChg chg="add mod">
          <ac:chgData name="Anila" userId="10aae156-914e-4992-9526-b81c2b99183c" providerId="ADAL" clId="{CC5D6039-6D68-4E04-99B7-91A1C621300C}" dt="2024-01-09T11:54:24.728" v="1539"/>
          <ac:grpSpMkLst>
            <pc:docMk/>
            <pc:sldMk cId="49432193" sldId="265"/>
            <ac:grpSpMk id="2" creationId="{F4D3C62C-E90D-6D61-50D7-58DF310C7533}"/>
          </ac:grpSpMkLst>
        </pc:grpChg>
        <pc:grpChg chg="mod">
          <ac:chgData name="Anila" userId="10aae156-914e-4992-9526-b81c2b99183c" providerId="ADAL" clId="{CC5D6039-6D68-4E04-99B7-91A1C621300C}" dt="2024-01-09T11:54:24.728" v="1539"/>
          <ac:grpSpMkLst>
            <pc:docMk/>
            <pc:sldMk cId="49432193" sldId="265"/>
            <ac:grpSpMk id="5" creationId="{1626C154-1D09-E5DD-EC61-33C36623FEBF}"/>
          </ac:grpSpMkLst>
        </pc:grpChg>
        <pc:picChg chg="mod">
          <ac:chgData name="Anila" userId="10aae156-914e-4992-9526-b81c2b99183c" providerId="ADAL" clId="{CC5D6039-6D68-4E04-99B7-91A1C621300C}" dt="2024-01-09T11:54:24.728" v="1539"/>
          <ac:picMkLst>
            <pc:docMk/>
            <pc:sldMk cId="49432193" sldId="265"/>
            <ac:picMk id="7" creationId="{C9C8F472-78E1-B4D1-3507-E713ACA3929A}"/>
          </ac:picMkLst>
        </pc:picChg>
        <pc:picChg chg="add del mod">
          <ac:chgData name="Anila" userId="10aae156-914e-4992-9526-b81c2b99183c" providerId="ADAL" clId="{CC5D6039-6D68-4E04-99B7-91A1C621300C}" dt="2024-01-10T12:44:36.994" v="4393" actId="478"/>
          <ac:picMkLst>
            <pc:docMk/>
            <pc:sldMk cId="49432193" sldId="265"/>
            <ac:picMk id="15" creationId="{0C240280-B852-9E50-D1D7-66B994375956}"/>
          </ac:picMkLst>
        </pc:picChg>
        <pc:picChg chg="add del mod">
          <ac:chgData name="Anila" userId="10aae156-914e-4992-9526-b81c2b99183c" providerId="ADAL" clId="{CC5D6039-6D68-4E04-99B7-91A1C621300C}" dt="2024-01-11T06:48:05.249" v="4905" actId="478"/>
          <ac:picMkLst>
            <pc:docMk/>
            <pc:sldMk cId="49432193" sldId="265"/>
            <ac:picMk id="16" creationId="{A6EEDED0-AF98-8684-3ADB-E5ED4D4A96F2}"/>
          </ac:picMkLst>
        </pc:picChg>
        <pc:picChg chg="add del mod">
          <ac:chgData name="Anila" userId="10aae156-914e-4992-9526-b81c2b99183c" providerId="ADAL" clId="{CC5D6039-6D68-4E04-99B7-91A1C621300C}" dt="2024-01-11T06:48:05.249" v="4905" actId="478"/>
          <ac:picMkLst>
            <pc:docMk/>
            <pc:sldMk cId="49432193" sldId="265"/>
            <ac:picMk id="20" creationId="{D5E7698C-C705-0C0C-C7B6-37BD18027446}"/>
          </ac:picMkLst>
        </pc:picChg>
        <pc:picChg chg="add del mod">
          <ac:chgData name="Anila" userId="10aae156-914e-4992-9526-b81c2b99183c" providerId="ADAL" clId="{CC5D6039-6D68-4E04-99B7-91A1C621300C}" dt="2024-01-10T12:44:37.880" v="4394" actId="478"/>
          <ac:picMkLst>
            <pc:docMk/>
            <pc:sldMk cId="49432193" sldId="265"/>
            <ac:picMk id="21" creationId="{AD303F99-134D-FDE5-81DD-4D614824E097}"/>
          </ac:picMkLst>
        </pc:picChg>
        <pc:picChg chg="add del mod">
          <ac:chgData name="Anila" userId="10aae156-914e-4992-9526-b81c2b99183c" providerId="ADAL" clId="{CC5D6039-6D68-4E04-99B7-91A1C621300C}" dt="2024-01-11T06:48:05.249" v="4905" actId="478"/>
          <ac:picMkLst>
            <pc:docMk/>
            <pc:sldMk cId="49432193" sldId="265"/>
            <ac:picMk id="22" creationId="{C86CA5D4-CC3F-5949-F547-492449B861FC}"/>
          </ac:picMkLst>
        </pc:picChg>
        <pc:picChg chg="add del mod">
          <ac:chgData name="Anila" userId="10aae156-914e-4992-9526-b81c2b99183c" providerId="ADAL" clId="{CC5D6039-6D68-4E04-99B7-91A1C621300C}" dt="2024-01-10T12:44:20.286" v="4390" actId="478"/>
          <ac:picMkLst>
            <pc:docMk/>
            <pc:sldMk cId="49432193" sldId="265"/>
            <ac:picMk id="26" creationId="{69D4D64D-99A2-69EE-46C6-11C92E5426E0}"/>
          </ac:picMkLst>
        </pc:picChg>
        <pc:picChg chg="add del mod">
          <ac:chgData name="Anila" userId="10aae156-914e-4992-9526-b81c2b99183c" providerId="ADAL" clId="{CC5D6039-6D68-4E04-99B7-91A1C621300C}" dt="2024-01-10T12:44:38.781" v="4395" actId="478"/>
          <ac:picMkLst>
            <pc:docMk/>
            <pc:sldMk cId="49432193" sldId="265"/>
            <ac:picMk id="30" creationId="{364D2304-0204-A6FD-B3D9-091D24692E33}"/>
          </ac:picMkLst>
        </pc:picChg>
        <pc:picChg chg="add mod">
          <ac:chgData name="Anila" userId="10aae156-914e-4992-9526-b81c2b99183c" providerId="ADAL" clId="{CC5D6039-6D68-4E04-99B7-91A1C621300C}" dt="2024-01-10T12:44:47.008" v="4397" actId="27614"/>
          <ac:picMkLst>
            <pc:docMk/>
            <pc:sldMk cId="49432193" sldId="265"/>
            <ac:picMk id="38" creationId="{A3EEEB8C-92DD-B1DB-1691-53B1B00FB33B}"/>
          </ac:picMkLst>
        </pc:picChg>
        <pc:picChg chg="add mod modCrop">
          <ac:chgData name="Anila" userId="10aae156-914e-4992-9526-b81c2b99183c" providerId="ADAL" clId="{CC5D6039-6D68-4E04-99B7-91A1C621300C}" dt="2024-01-10T12:44:53.300" v="4402" actId="18131"/>
          <ac:picMkLst>
            <pc:docMk/>
            <pc:sldMk cId="49432193" sldId="265"/>
            <ac:picMk id="40" creationId="{97D2BC8B-2A45-45B9-8163-5B0AEE7BD674}"/>
          </ac:picMkLst>
        </pc:picChg>
        <pc:picChg chg="add mod">
          <ac:chgData name="Anila" userId="10aae156-914e-4992-9526-b81c2b99183c" providerId="ADAL" clId="{CC5D6039-6D68-4E04-99B7-91A1C621300C}" dt="2024-01-10T12:45:00.662" v="4405" actId="962"/>
          <ac:picMkLst>
            <pc:docMk/>
            <pc:sldMk cId="49432193" sldId="265"/>
            <ac:picMk id="42" creationId="{071D7800-4A24-C0C5-4BAA-0A0D4586D3B2}"/>
          </ac:picMkLst>
        </pc:picChg>
      </pc:sldChg>
      <pc:sldChg chg="new del">
        <pc:chgData name="Anila" userId="10aae156-914e-4992-9526-b81c2b99183c" providerId="ADAL" clId="{CC5D6039-6D68-4E04-99B7-91A1C621300C}" dt="2024-01-09T11:54:03.297" v="1536" actId="47"/>
        <pc:sldMkLst>
          <pc:docMk/>
          <pc:sldMk cId="2711478456" sldId="266"/>
        </pc:sldMkLst>
      </pc:sldChg>
      <pc:sldChg chg="addSp delSp modSp add mod ord setBg modClrScheme chgLayout">
        <pc:chgData name="Anila" userId="10aae156-914e-4992-9526-b81c2b99183c" providerId="ADAL" clId="{CC5D6039-6D68-4E04-99B7-91A1C621300C}" dt="2024-01-11T06:53:57.939" v="4932" actId="2711"/>
        <pc:sldMkLst>
          <pc:docMk/>
          <pc:sldMk cId="3788003563" sldId="266"/>
        </pc:sldMkLst>
        <pc:spChg chg="add del mod">
          <ac:chgData name="Anila" userId="10aae156-914e-4992-9526-b81c2b99183c" providerId="ADAL" clId="{CC5D6039-6D68-4E04-99B7-91A1C621300C}" dt="2024-01-09T13:44:44.022" v="1678" actId="478"/>
          <ac:spMkLst>
            <pc:docMk/>
            <pc:sldMk cId="3788003563" sldId="266"/>
            <ac:spMk id="3" creationId="{C1C20E78-F923-CF90-B53F-85281C965BF4}"/>
          </ac:spMkLst>
        </pc:spChg>
        <pc:spChg chg="add del mod">
          <ac:chgData name="Anila" userId="10aae156-914e-4992-9526-b81c2b99183c" providerId="ADAL" clId="{CC5D6039-6D68-4E04-99B7-91A1C621300C}" dt="2024-01-10T09:40:43.776" v="3109" actId="478"/>
          <ac:spMkLst>
            <pc:docMk/>
            <pc:sldMk cId="3788003563" sldId="266"/>
            <ac:spMk id="3" creationId="{D259FE56-81A8-5D52-509A-01C60106027D}"/>
          </ac:spMkLst>
        </pc:spChg>
        <pc:spChg chg="add mod topLvl">
          <ac:chgData name="Anila" userId="10aae156-914e-4992-9526-b81c2b99183c" providerId="ADAL" clId="{CC5D6039-6D68-4E04-99B7-91A1C621300C}" dt="2024-01-10T09:57:29.616" v="3306" actId="14100"/>
          <ac:spMkLst>
            <pc:docMk/>
            <pc:sldMk cId="3788003563" sldId="266"/>
            <ac:spMk id="4" creationId="{7C988B75-2D0C-7521-22B6-CAC73A397285}"/>
          </ac:spMkLst>
        </pc:spChg>
        <pc:spChg chg="del mod">
          <ac:chgData name="Anila" userId="10aae156-914e-4992-9526-b81c2b99183c" providerId="ADAL" clId="{CC5D6039-6D68-4E04-99B7-91A1C621300C}" dt="2024-01-09T13:46:21.591" v="1736" actId="478"/>
          <ac:spMkLst>
            <pc:docMk/>
            <pc:sldMk cId="3788003563" sldId="266"/>
            <ac:spMk id="4" creationId="{C027BFCA-F3C5-0360-B6E2-FA065DD34C0F}"/>
          </ac:spMkLst>
        </pc:spChg>
        <pc:spChg chg="add del mod">
          <ac:chgData name="Anila" userId="10aae156-914e-4992-9526-b81c2b99183c" providerId="ADAL" clId="{CC5D6039-6D68-4E04-99B7-91A1C621300C}" dt="2024-01-10T09:40:43.776" v="3109" actId="478"/>
          <ac:spMkLst>
            <pc:docMk/>
            <pc:sldMk cId="3788003563" sldId="266"/>
            <ac:spMk id="5" creationId="{89A528B3-5A42-8A56-8CB7-D1EF3FB8ED3E}"/>
          </ac:spMkLst>
        </pc:spChg>
        <pc:spChg chg="add mod topLvl">
          <ac:chgData name="Anila" userId="10aae156-914e-4992-9526-b81c2b99183c" providerId="ADAL" clId="{CC5D6039-6D68-4E04-99B7-91A1C621300C}" dt="2024-01-10T09:57:29.616" v="3306" actId="14100"/>
          <ac:spMkLst>
            <pc:docMk/>
            <pc:sldMk cId="3788003563" sldId="266"/>
            <ac:spMk id="6" creationId="{018BC2B4-810E-403B-18A8-71B2A7259A08}"/>
          </ac:spMkLst>
        </pc:spChg>
        <pc:spChg chg="add del mod">
          <ac:chgData name="Anila" userId="10aae156-914e-4992-9526-b81c2b99183c" providerId="ADAL" clId="{CC5D6039-6D68-4E04-99B7-91A1C621300C}" dt="2024-01-09T13:45:12.742" v="1691" actId="478"/>
          <ac:spMkLst>
            <pc:docMk/>
            <pc:sldMk cId="3788003563" sldId="266"/>
            <ac:spMk id="7" creationId="{6262CB13-A600-B08B-2D84-F82FB0340616}"/>
          </ac:spMkLst>
        </pc:spChg>
        <pc:spChg chg="add del mod">
          <ac:chgData name="Anila" userId="10aae156-914e-4992-9526-b81c2b99183c" providerId="ADAL" clId="{CC5D6039-6D68-4E04-99B7-91A1C621300C}" dt="2024-01-10T09:32:47.461" v="3105" actId="478"/>
          <ac:spMkLst>
            <pc:docMk/>
            <pc:sldMk cId="3788003563" sldId="266"/>
            <ac:spMk id="7" creationId="{F7F9A28C-8C72-CE16-D43C-2CBC20ABA4A8}"/>
          </ac:spMkLst>
        </pc:spChg>
        <pc:spChg chg="add del mod">
          <ac:chgData name="Anila" userId="10aae156-914e-4992-9526-b81c2b99183c" providerId="ADAL" clId="{CC5D6039-6D68-4E04-99B7-91A1C621300C}" dt="2024-01-10T09:32:47.461" v="3105" actId="478"/>
          <ac:spMkLst>
            <pc:docMk/>
            <pc:sldMk cId="3788003563" sldId="266"/>
            <ac:spMk id="8" creationId="{75F771DA-B795-5ADE-81A6-DC43324E70D5}"/>
          </ac:spMkLst>
        </pc:spChg>
        <pc:spChg chg="add del mod">
          <ac:chgData name="Anila" userId="10aae156-914e-4992-9526-b81c2b99183c" providerId="ADAL" clId="{CC5D6039-6D68-4E04-99B7-91A1C621300C}" dt="2024-01-09T13:45:12.742" v="1691" actId="478"/>
          <ac:spMkLst>
            <pc:docMk/>
            <pc:sldMk cId="3788003563" sldId="266"/>
            <ac:spMk id="8" creationId="{EA4E4697-A191-6E94-E18E-DCF7E991AFDE}"/>
          </ac:spMkLst>
        </pc:spChg>
        <pc:spChg chg="add mod">
          <ac:chgData name="Anila" userId="10aae156-914e-4992-9526-b81c2b99183c" providerId="ADAL" clId="{CC5D6039-6D68-4E04-99B7-91A1C621300C}" dt="2024-01-11T06:53:51.208" v="4931" actId="2711"/>
          <ac:spMkLst>
            <pc:docMk/>
            <pc:sldMk cId="3788003563" sldId="266"/>
            <ac:spMk id="9" creationId="{367FF2B1-EBB4-B7FD-97A4-1B7FEDC8F160}"/>
          </ac:spMkLst>
        </pc:spChg>
        <pc:spChg chg="add del mod">
          <ac:chgData name="Anila" userId="10aae156-914e-4992-9526-b81c2b99183c" providerId="ADAL" clId="{CC5D6039-6D68-4E04-99B7-91A1C621300C}" dt="2024-01-09T13:45:12.742" v="1691" actId="478"/>
          <ac:spMkLst>
            <pc:docMk/>
            <pc:sldMk cId="3788003563" sldId="266"/>
            <ac:spMk id="9" creationId="{AA532289-B7D8-9CFC-0EFD-CE245F293C71}"/>
          </ac:spMkLst>
        </pc:spChg>
        <pc:spChg chg="del mod">
          <ac:chgData name="Anila" userId="10aae156-914e-4992-9526-b81c2b99183c" providerId="ADAL" clId="{CC5D6039-6D68-4E04-99B7-91A1C621300C}" dt="2024-01-11T06:47:53.543" v="4903" actId="478"/>
          <ac:spMkLst>
            <pc:docMk/>
            <pc:sldMk cId="3788003563" sldId="266"/>
            <ac:spMk id="10" creationId="{29DCAA4A-6184-78EC-EE8E-C2B4CC79DD3B}"/>
          </ac:spMkLst>
        </pc:spChg>
        <pc:spChg chg="mod">
          <ac:chgData name="Anila" userId="10aae156-914e-4992-9526-b81c2b99183c" providerId="ADAL" clId="{CC5D6039-6D68-4E04-99B7-91A1C621300C}" dt="2024-01-10T07:02:56.066" v="3049" actId="14100"/>
          <ac:spMkLst>
            <pc:docMk/>
            <pc:sldMk cId="3788003563" sldId="266"/>
            <ac:spMk id="11" creationId="{CDC1E0EA-DB4E-E0D2-5ED3-3250383A4019}"/>
          </ac:spMkLst>
        </pc:spChg>
        <pc:spChg chg="mod">
          <ac:chgData name="Anila" userId="10aae156-914e-4992-9526-b81c2b99183c" providerId="ADAL" clId="{CC5D6039-6D68-4E04-99B7-91A1C621300C}" dt="2024-01-11T06:53:57.939" v="4932" actId="2711"/>
          <ac:spMkLst>
            <pc:docMk/>
            <pc:sldMk cId="3788003563" sldId="266"/>
            <ac:spMk id="12" creationId="{00F46D07-4060-346B-6D28-E997385F9F72}"/>
          </ac:spMkLst>
        </pc:spChg>
        <pc:spChg chg="add mod">
          <ac:chgData name="Anila" userId="10aae156-914e-4992-9526-b81c2b99183c" providerId="ADAL" clId="{CC5D6039-6D68-4E04-99B7-91A1C621300C}" dt="2024-01-11T06:53:51.208" v="4931" actId="2711"/>
          <ac:spMkLst>
            <pc:docMk/>
            <pc:sldMk cId="3788003563" sldId="266"/>
            <ac:spMk id="14" creationId="{403E60DE-C7A3-C87B-D191-56A30B430079}"/>
          </ac:spMkLst>
        </pc:spChg>
        <pc:spChg chg="del mod">
          <ac:chgData name="Anila" userId="10aae156-914e-4992-9526-b81c2b99183c" providerId="ADAL" clId="{CC5D6039-6D68-4E04-99B7-91A1C621300C}" dt="2024-01-10T09:40:43.776" v="3109" actId="478"/>
          <ac:spMkLst>
            <pc:docMk/>
            <pc:sldMk cId="3788003563" sldId="266"/>
            <ac:spMk id="15" creationId="{A01870B9-FABF-1188-DFA4-D29119D0139A}"/>
          </ac:spMkLst>
        </pc:spChg>
        <pc:spChg chg="mod topLvl">
          <ac:chgData name="Anila" userId="10aae156-914e-4992-9526-b81c2b99183c" providerId="ADAL" clId="{CC5D6039-6D68-4E04-99B7-91A1C621300C}" dt="2024-01-10T09:57:29.616" v="3306" actId="14100"/>
          <ac:spMkLst>
            <pc:docMk/>
            <pc:sldMk cId="3788003563" sldId="266"/>
            <ac:spMk id="17" creationId="{DEFE1756-C405-1F4D-942A-7A3F97A0842D}"/>
          </ac:spMkLst>
        </pc:spChg>
        <pc:spChg chg="add del mod">
          <ac:chgData name="Anila" userId="10aae156-914e-4992-9526-b81c2b99183c" providerId="ADAL" clId="{CC5D6039-6D68-4E04-99B7-91A1C621300C}" dt="2024-01-10T09:32:47.461" v="3105" actId="478"/>
          <ac:spMkLst>
            <pc:docMk/>
            <pc:sldMk cId="3788003563" sldId="266"/>
            <ac:spMk id="18" creationId="{4C751D21-20A1-2F01-DC7B-615EE41BD395}"/>
          </ac:spMkLst>
        </pc:spChg>
        <pc:spChg chg="add mod">
          <ac:chgData name="Anila" userId="10aae156-914e-4992-9526-b81c2b99183c" providerId="ADAL" clId="{CC5D6039-6D68-4E04-99B7-91A1C621300C}" dt="2024-01-11T06:53:51.208" v="4931" actId="2711"/>
          <ac:spMkLst>
            <pc:docMk/>
            <pc:sldMk cId="3788003563" sldId="266"/>
            <ac:spMk id="19" creationId="{F5193E4F-D9FE-687E-B970-82B38019F5C6}"/>
          </ac:spMkLst>
        </pc:spChg>
        <pc:spChg chg="del mod">
          <ac:chgData name="Anila" userId="10aae156-914e-4992-9526-b81c2b99183c" providerId="ADAL" clId="{CC5D6039-6D68-4E04-99B7-91A1C621300C}" dt="2024-01-10T09:32:47.461" v="3105" actId="478"/>
          <ac:spMkLst>
            <pc:docMk/>
            <pc:sldMk cId="3788003563" sldId="266"/>
            <ac:spMk id="20" creationId="{A6931713-A3CF-AD54-CA9A-98F69E1C0143}"/>
          </ac:spMkLst>
        </pc:spChg>
        <pc:spChg chg="add mod">
          <ac:chgData name="Anila" userId="10aae156-914e-4992-9526-b81c2b99183c" providerId="ADAL" clId="{CC5D6039-6D68-4E04-99B7-91A1C621300C}" dt="2024-01-11T06:53:51.208" v="4931" actId="2711"/>
          <ac:spMkLst>
            <pc:docMk/>
            <pc:sldMk cId="3788003563" sldId="266"/>
            <ac:spMk id="21" creationId="{A052BE58-C38A-77D2-CE61-1FABFCBB0595}"/>
          </ac:spMkLst>
        </pc:spChg>
        <pc:spChg chg="del">
          <ac:chgData name="Anila" userId="10aae156-914e-4992-9526-b81c2b99183c" providerId="ADAL" clId="{CC5D6039-6D68-4E04-99B7-91A1C621300C}" dt="2024-01-09T13:00:27.322" v="1638" actId="478"/>
          <ac:spMkLst>
            <pc:docMk/>
            <pc:sldMk cId="3788003563" sldId="266"/>
            <ac:spMk id="21" creationId="{FC267E50-894D-FC83-13CE-3C582F08B673}"/>
          </ac:spMkLst>
        </pc:spChg>
        <pc:spChg chg="add del mod">
          <ac:chgData name="Anila" userId="10aae156-914e-4992-9526-b81c2b99183c" providerId="ADAL" clId="{CC5D6039-6D68-4E04-99B7-91A1C621300C}" dt="2024-01-09T13:46:21.591" v="1736" actId="478"/>
          <ac:spMkLst>
            <pc:docMk/>
            <pc:sldMk cId="3788003563" sldId="266"/>
            <ac:spMk id="23" creationId="{9105DAD6-BCE7-0AFC-4C68-2B8B97CB7C70}"/>
          </ac:spMkLst>
        </pc:spChg>
        <pc:spChg chg="add mod topLvl">
          <ac:chgData name="Anila" userId="10aae156-914e-4992-9526-b81c2b99183c" providerId="ADAL" clId="{CC5D6039-6D68-4E04-99B7-91A1C621300C}" dt="2024-01-10T09:57:29.616" v="3306" actId="14100"/>
          <ac:spMkLst>
            <pc:docMk/>
            <pc:sldMk cId="3788003563" sldId="266"/>
            <ac:spMk id="23" creationId="{C1119690-7E93-AED0-80B7-126FBEFB909C}"/>
          </ac:spMkLst>
        </pc:spChg>
        <pc:spChg chg="add mod topLvl">
          <ac:chgData name="Anila" userId="10aae156-914e-4992-9526-b81c2b99183c" providerId="ADAL" clId="{CC5D6039-6D68-4E04-99B7-91A1C621300C}" dt="2024-01-10T09:57:29.616" v="3306" actId="14100"/>
          <ac:spMkLst>
            <pc:docMk/>
            <pc:sldMk cId="3788003563" sldId="266"/>
            <ac:spMk id="24" creationId="{E8E2946E-EF2A-2A57-84A5-C7955D2A9EC2}"/>
          </ac:spMkLst>
        </pc:spChg>
        <pc:spChg chg="add mod">
          <ac:chgData name="Anila" userId="10aae156-914e-4992-9526-b81c2b99183c" providerId="ADAL" clId="{CC5D6039-6D68-4E04-99B7-91A1C621300C}" dt="2024-01-11T06:53:46.547" v="4930" actId="2711"/>
          <ac:spMkLst>
            <pc:docMk/>
            <pc:sldMk cId="3788003563" sldId="266"/>
            <ac:spMk id="25" creationId="{14D4A5B7-E493-7D28-83D9-4ABDC08BD657}"/>
          </ac:spMkLst>
        </pc:spChg>
        <pc:spChg chg="del mod topLvl">
          <ac:chgData name="Anila" userId="10aae156-914e-4992-9526-b81c2b99183c" providerId="ADAL" clId="{CC5D6039-6D68-4E04-99B7-91A1C621300C}" dt="2024-01-09T13:46:34.892" v="1739" actId="478"/>
          <ac:spMkLst>
            <pc:docMk/>
            <pc:sldMk cId="3788003563" sldId="266"/>
            <ac:spMk id="25" creationId="{57FCDD43-7775-CF58-68B7-761135F65028}"/>
          </ac:spMkLst>
        </pc:spChg>
        <pc:spChg chg="del mod topLvl">
          <ac:chgData name="Anila" userId="10aae156-914e-4992-9526-b81c2b99183c" providerId="ADAL" clId="{CC5D6039-6D68-4E04-99B7-91A1C621300C}" dt="2024-01-10T09:32:47.461" v="3105" actId="478"/>
          <ac:spMkLst>
            <pc:docMk/>
            <pc:sldMk cId="3788003563" sldId="266"/>
            <ac:spMk id="26" creationId="{CCEF9A81-FD4B-7B7D-9642-09738EA87E5B}"/>
          </ac:spMkLst>
        </pc:spChg>
        <pc:spChg chg="add mod">
          <ac:chgData name="Anila" userId="10aae156-914e-4992-9526-b81c2b99183c" providerId="ADAL" clId="{CC5D6039-6D68-4E04-99B7-91A1C621300C}" dt="2024-01-11T06:53:46.547" v="4930" actId="2711"/>
          <ac:spMkLst>
            <pc:docMk/>
            <pc:sldMk cId="3788003563" sldId="266"/>
            <ac:spMk id="27" creationId="{026A09D8-278E-8658-BED5-E548DD0EE69A}"/>
          </ac:spMkLst>
        </pc:spChg>
        <pc:spChg chg="add mod">
          <ac:chgData name="Anila" userId="10aae156-914e-4992-9526-b81c2b99183c" providerId="ADAL" clId="{CC5D6039-6D68-4E04-99B7-91A1C621300C}" dt="2024-01-11T06:53:46.547" v="4930" actId="2711"/>
          <ac:spMkLst>
            <pc:docMk/>
            <pc:sldMk cId="3788003563" sldId="266"/>
            <ac:spMk id="28" creationId="{447C4F92-105B-8FA8-89F4-F8E554F6CF97}"/>
          </ac:spMkLst>
        </pc:spChg>
        <pc:spChg chg="del mod topLvl">
          <ac:chgData name="Anila" userId="10aae156-914e-4992-9526-b81c2b99183c" providerId="ADAL" clId="{CC5D6039-6D68-4E04-99B7-91A1C621300C}" dt="2024-01-09T13:46:36.518" v="1740" actId="478"/>
          <ac:spMkLst>
            <pc:docMk/>
            <pc:sldMk cId="3788003563" sldId="266"/>
            <ac:spMk id="28" creationId="{AE2C340A-5EE7-580C-3246-BE444B3D262F}"/>
          </ac:spMkLst>
        </pc:spChg>
        <pc:spChg chg="mod topLvl">
          <ac:chgData name="Anila" userId="10aae156-914e-4992-9526-b81c2b99183c" providerId="ADAL" clId="{CC5D6039-6D68-4E04-99B7-91A1C621300C}" dt="2024-01-11T06:53:51.208" v="4931" actId="2711"/>
          <ac:spMkLst>
            <pc:docMk/>
            <pc:sldMk cId="3788003563" sldId="266"/>
            <ac:spMk id="29" creationId="{809D5242-49F9-36B5-4E6D-A20E043504C0}"/>
          </ac:spMkLst>
        </pc:spChg>
        <pc:spChg chg="add mod">
          <ac:chgData name="Anila" userId="10aae156-914e-4992-9526-b81c2b99183c" providerId="ADAL" clId="{CC5D6039-6D68-4E04-99B7-91A1C621300C}" dt="2024-01-11T06:53:46.547" v="4930" actId="2711"/>
          <ac:spMkLst>
            <pc:docMk/>
            <pc:sldMk cId="3788003563" sldId="266"/>
            <ac:spMk id="30" creationId="{6F202484-9B32-87B4-F01E-219CB295ACAB}"/>
          </ac:spMkLst>
        </pc:spChg>
        <pc:spChg chg="del mod topLvl">
          <ac:chgData name="Anila" userId="10aae156-914e-4992-9526-b81c2b99183c" providerId="ADAL" clId="{CC5D6039-6D68-4E04-99B7-91A1C621300C}" dt="2024-01-09T13:46:38.153" v="1741" actId="478"/>
          <ac:spMkLst>
            <pc:docMk/>
            <pc:sldMk cId="3788003563" sldId="266"/>
            <ac:spMk id="31" creationId="{35A15D6C-21E8-4FF8-2CD1-0C49C28B330A}"/>
          </ac:spMkLst>
        </pc:spChg>
        <pc:spChg chg="add mod topLvl">
          <ac:chgData name="Anila" userId="10aae156-914e-4992-9526-b81c2b99183c" providerId="ADAL" clId="{CC5D6039-6D68-4E04-99B7-91A1C621300C}" dt="2024-01-10T09:57:29.616" v="3306" actId="14100"/>
          <ac:spMkLst>
            <pc:docMk/>
            <pc:sldMk cId="3788003563" sldId="266"/>
            <ac:spMk id="31" creationId="{9813C42D-6A72-E3F6-28F2-9E8693801CD6}"/>
          </ac:spMkLst>
        </pc:spChg>
        <pc:spChg chg="del mod topLvl">
          <ac:chgData name="Anila" userId="10aae156-914e-4992-9526-b81c2b99183c" providerId="ADAL" clId="{CC5D6039-6D68-4E04-99B7-91A1C621300C}" dt="2024-01-10T09:32:47.461" v="3105" actId="478"/>
          <ac:spMkLst>
            <pc:docMk/>
            <pc:sldMk cId="3788003563" sldId="266"/>
            <ac:spMk id="32" creationId="{456764B9-DB6A-C29F-946C-BA72234DDDBB}"/>
          </ac:spMkLst>
        </pc:spChg>
        <pc:spChg chg="add mod">
          <ac:chgData name="Anila" userId="10aae156-914e-4992-9526-b81c2b99183c" providerId="ADAL" clId="{CC5D6039-6D68-4E04-99B7-91A1C621300C}" dt="2024-01-11T06:53:46.547" v="4930" actId="2711"/>
          <ac:spMkLst>
            <pc:docMk/>
            <pc:sldMk cId="3788003563" sldId="266"/>
            <ac:spMk id="33" creationId="{2A36F977-0FBD-30E0-8C05-50AE7DE201FB}"/>
          </ac:spMkLst>
        </pc:spChg>
        <pc:spChg chg="add mod">
          <ac:chgData name="Anila" userId="10aae156-914e-4992-9526-b81c2b99183c" providerId="ADAL" clId="{CC5D6039-6D68-4E04-99B7-91A1C621300C}" dt="2024-01-11T06:53:46.547" v="4930" actId="2711"/>
          <ac:spMkLst>
            <pc:docMk/>
            <pc:sldMk cId="3788003563" sldId="266"/>
            <ac:spMk id="34" creationId="{9327B0BE-DAB8-342B-7564-D4AC4B44E7CA}"/>
          </ac:spMkLst>
        </pc:spChg>
        <pc:spChg chg="del mod topLvl">
          <ac:chgData name="Anila" userId="10aae156-914e-4992-9526-b81c2b99183c" providerId="ADAL" clId="{CC5D6039-6D68-4E04-99B7-91A1C621300C}" dt="2024-01-09T13:46:39.756" v="1742" actId="478"/>
          <ac:spMkLst>
            <pc:docMk/>
            <pc:sldMk cId="3788003563" sldId="266"/>
            <ac:spMk id="34" creationId="{C7086C81-A5D0-3C9B-8294-C711C65E68DE}"/>
          </ac:spMkLst>
        </pc:spChg>
        <pc:spChg chg="mod topLvl">
          <ac:chgData name="Anila" userId="10aae156-914e-4992-9526-b81c2b99183c" providerId="ADAL" clId="{CC5D6039-6D68-4E04-99B7-91A1C621300C}" dt="2024-01-11T06:53:51.208" v="4931" actId="2711"/>
          <ac:spMkLst>
            <pc:docMk/>
            <pc:sldMk cId="3788003563" sldId="266"/>
            <ac:spMk id="35" creationId="{F21170E6-371B-8359-2B01-5048019F8886}"/>
          </ac:spMkLst>
        </pc:spChg>
        <pc:spChg chg="add mod">
          <ac:chgData name="Anila" userId="10aae156-914e-4992-9526-b81c2b99183c" providerId="ADAL" clId="{CC5D6039-6D68-4E04-99B7-91A1C621300C}" dt="2024-01-10T11:44:16.618" v="3979" actId="14100"/>
          <ac:spMkLst>
            <pc:docMk/>
            <pc:sldMk cId="3788003563" sldId="266"/>
            <ac:spMk id="46" creationId="{889FFE08-ABB7-583E-3FC8-6DDF05243891}"/>
          </ac:spMkLst>
        </pc:spChg>
        <pc:spChg chg="add mod">
          <ac:chgData name="Anila" userId="10aae156-914e-4992-9526-b81c2b99183c" providerId="ADAL" clId="{CC5D6039-6D68-4E04-99B7-91A1C621300C}" dt="2024-01-10T11:44:16.618" v="3979" actId="14100"/>
          <ac:spMkLst>
            <pc:docMk/>
            <pc:sldMk cId="3788003563" sldId="266"/>
            <ac:spMk id="47" creationId="{1DB35360-87EF-751A-5CFF-72B1938886EA}"/>
          </ac:spMkLst>
        </pc:spChg>
        <pc:spChg chg="add mod">
          <ac:chgData name="Anila" userId="10aae156-914e-4992-9526-b81c2b99183c" providerId="ADAL" clId="{CC5D6039-6D68-4E04-99B7-91A1C621300C}" dt="2024-01-10T11:44:16.618" v="3979" actId="14100"/>
          <ac:spMkLst>
            <pc:docMk/>
            <pc:sldMk cId="3788003563" sldId="266"/>
            <ac:spMk id="48" creationId="{35EB45A1-A006-0B89-00D5-CC189545F0F7}"/>
          </ac:spMkLst>
        </pc:spChg>
        <pc:spChg chg="add mod">
          <ac:chgData name="Anila" userId="10aae156-914e-4992-9526-b81c2b99183c" providerId="ADAL" clId="{CC5D6039-6D68-4E04-99B7-91A1C621300C}" dt="2024-01-10T11:44:16.618" v="3979" actId="14100"/>
          <ac:spMkLst>
            <pc:docMk/>
            <pc:sldMk cId="3788003563" sldId="266"/>
            <ac:spMk id="49" creationId="{928F2D61-75D5-E825-FC6F-2EA288C13064}"/>
          </ac:spMkLst>
        </pc:spChg>
        <pc:spChg chg="add mod">
          <ac:chgData name="Anila" userId="10aae156-914e-4992-9526-b81c2b99183c" providerId="ADAL" clId="{CC5D6039-6D68-4E04-99B7-91A1C621300C}" dt="2024-01-10T11:44:16.618" v="3979" actId="14100"/>
          <ac:spMkLst>
            <pc:docMk/>
            <pc:sldMk cId="3788003563" sldId="266"/>
            <ac:spMk id="50" creationId="{D511CF58-B37A-6C8A-CD48-B1F8AE896B8B}"/>
          </ac:spMkLst>
        </pc:spChg>
        <pc:spChg chg="add mod">
          <ac:chgData name="Anila" userId="10aae156-914e-4992-9526-b81c2b99183c" providerId="ADAL" clId="{CC5D6039-6D68-4E04-99B7-91A1C621300C}" dt="2024-01-10T11:44:16.618" v="3979" actId="14100"/>
          <ac:spMkLst>
            <pc:docMk/>
            <pc:sldMk cId="3788003563" sldId="266"/>
            <ac:spMk id="51" creationId="{CD6B770D-0D53-DD7A-E3A9-9F8B9304F4BD}"/>
          </ac:spMkLst>
        </pc:spChg>
        <pc:grpChg chg="mod ord">
          <ac:chgData name="Anila" userId="10aae156-914e-4992-9526-b81c2b99183c" providerId="ADAL" clId="{CC5D6039-6D68-4E04-99B7-91A1C621300C}" dt="2024-01-10T07:00:48.115" v="3017" actId="1035"/>
          <ac:grpSpMkLst>
            <pc:docMk/>
            <pc:sldMk cId="3788003563" sldId="266"/>
            <ac:grpSpMk id="22" creationId="{FC9A9D9F-A1FD-333C-FA99-B0A937F0C114}"/>
          </ac:grpSpMkLst>
        </pc:grpChg>
        <pc:grpChg chg="add del mod">
          <ac:chgData name="Anila" userId="10aae156-914e-4992-9526-b81c2b99183c" providerId="ADAL" clId="{CC5D6039-6D68-4E04-99B7-91A1C621300C}" dt="2024-01-09T13:46:34.892" v="1739" actId="478"/>
          <ac:grpSpMkLst>
            <pc:docMk/>
            <pc:sldMk cId="3788003563" sldId="266"/>
            <ac:grpSpMk id="24" creationId="{040BE1EB-60E9-563B-F353-35829E960FF7}"/>
          </ac:grpSpMkLst>
        </pc:grpChg>
        <pc:grpChg chg="add del mod">
          <ac:chgData name="Anila" userId="10aae156-914e-4992-9526-b81c2b99183c" providerId="ADAL" clId="{CC5D6039-6D68-4E04-99B7-91A1C621300C}" dt="2024-01-09T13:46:36.518" v="1740" actId="478"/>
          <ac:grpSpMkLst>
            <pc:docMk/>
            <pc:sldMk cId="3788003563" sldId="266"/>
            <ac:grpSpMk id="27" creationId="{D906F117-387C-1D9F-35B1-763F139375CD}"/>
          </ac:grpSpMkLst>
        </pc:grpChg>
        <pc:grpChg chg="add del mod">
          <ac:chgData name="Anila" userId="10aae156-914e-4992-9526-b81c2b99183c" providerId="ADAL" clId="{CC5D6039-6D68-4E04-99B7-91A1C621300C}" dt="2024-01-09T13:46:38.153" v="1741" actId="478"/>
          <ac:grpSpMkLst>
            <pc:docMk/>
            <pc:sldMk cId="3788003563" sldId="266"/>
            <ac:grpSpMk id="30" creationId="{ED1832CA-2340-EAA2-6BE0-34018A91EB25}"/>
          </ac:grpSpMkLst>
        </pc:grpChg>
        <pc:grpChg chg="add del mod">
          <ac:chgData name="Anila" userId="10aae156-914e-4992-9526-b81c2b99183c" providerId="ADAL" clId="{CC5D6039-6D68-4E04-99B7-91A1C621300C}" dt="2024-01-09T13:46:39.756" v="1742" actId="478"/>
          <ac:grpSpMkLst>
            <pc:docMk/>
            <pc:sldMk cId="3788003563" sldId="266"/>
            <ac:grpSpMk id="33" creationId="{FE139979-E130-D42B-1EE9-3DCB76151311}"/>
          </ac:grpSpMkLst>
        </pc:grpChg>
        <pc:grpChg chg="add mod topLvl">
          <ac:chgData name="Anila" userId="10aae156-914e-4992-9526-b81c2b99183c" providerId="ADAL" clId="{CC5D6039-6D68-4E04-99B7-91A1C621300C}" dt="2024-01-10T09:57:08.607" v="3304" actId="165"/>
          <ac:grpSpMkLst>
            <pc:docMk/>
            <pc:sldMk cId="3788003563" sldId="266"/>
            <ac:grpSpMk id="36" creationId="{05F8ABFC-B06A-1549-88AB-6C68527DC066}"/>
          </ac:grpSpMkLst>
        </pc:grpChg>
        <pc:grpChg chg="add mod topLvl">
          <ac:chgData name="Anila" userId="10aae156-914e-4992-9526-b81c2b99183c" providerId="ADAL" clId="{CC5D6039-6D68-4E04-99B7-91A1C621300C}" dt="2024-01-10T09:57:08.607" v="3304" actId="165"/>
          <ac:grpSpMkLst>
            <pc:docMk/>
            <pc:sldMk cId="3788003563" sldId="266"/>
            <ac:grpSpMk id="37" creationId="{60993FF5-A270-7963-6B5A-12FC54D86E38}"/>
          </ac:grpSpMkLst>
        </pc:grpChg>
        <pc:grpChg chg="add mod topLvl">
          <ac:chgData name="Anila" userId="10aae156-914e-4992-9526-b81c2b99183c" providerId="ADAL" clId="{CC5D6039-6D68-4E04-99B7-91A1C621300C}" dt="2024-01-10T09:57:08.607" v="3304" actId="165"/>
          <ac:grpSpMkLst>
            <pc:docMk/>
            <pc:sldMk cId="3788003563" sldId="266"/>
            <ac:grpSpMk id="38" creationId="{D11B6812-D491-1192-7679-071E889F9DE1}"/>
          </ac:grpSpMkLst>
        </pc:grpChg>
        <pc:grpChg chg="add mod topLvl">
          <ac:chgData name="Anila" userId="10aae156-914e-4992-9526-b81c2b99183c" providerId="ADAL" clId="{CC5D6039-6D68-4E04-99B7-91A1C621300C}" dt="2024-01-10T09:57:08.607" v="3304" actId="165"/>
          <ac:grpSpMkLst>
            <pc:docMk/>
            <pc:sldMk cId="3788003563" sldId="266"/>
            <ac:grpSpMk id="39" creationId="{83773B5A-C1AF-C0FC-036D-6196CD3170C7}"/>
          </ac:grpSpMkLst>
        </pc:grpChg>
        <pc:grpChg chg="add mod">
          <ac:chgData name="Anila" userId="10aae156-914e-4992-9526-b81c2b99183c" providerId="ADAL" clId="{CC5D6039-6D68-4E04-99B7-91A1C621300C}" dt="2024-01-10T09:55:44.125" v="3273" actId="164"/>
          <ac:grpSpMkLst>
            <pc:docMk/>
            <pc:sldMk cId="3788003563" sldId="266"/>
            <ac:grpSpMk id="40" creationId="{DF962185-21EC-80E2-ED03-C5E11AE56AFC}"/>
          </ac:grpSpMkLst>
        </pc:grpChg>
        <pc:grpChg chg="add mod topLvl">
          <ac:chgData name="Anila" userId="10aae156-914e-4992-9526-b81c2b99183c" providerId="ADAL" clId="{CC5D6039-6D68-4E04-99B7-91A1C621300C}" dt="2024-01-10T09:57:08.607" v="3304" actId="165"/>
          <ac:grpSpMkLst>
            <pc:docMk/>
            <pc:sldMk cId="3788003563" sldId="266"/>
            <ac:grpSpMk id="41" creationId="{A869F16A-08E0-A8A4-5BAB-FDA3D421C552}"/>
          </ac:grpSpMkLst>
        </pc:grpChg>
        <pc:grpChg chg="add mod topLvl">
          <ac:chgData name="Anila" userId="10aae156-914e-4992-9526-b81c2b99183c" providerId="ADAL" clId="{CC5D6039-6D68-4E04-99B7-91A1C621300C}" dt="2024-01-10T09:57:08.607" v="3304" actId="165"/>
          <ac:grpSpMkLst>
            <pc:docMk/>
            <pc:sldMk cId="3788003563" sldId="266"/>
            <ac:grpSpMk id="42" creationId="{EC247D89-B5D7-FD49-4AC5-65D169F58320}"/>
          </ac:grpSpMkLst>
        </pc:grpChg>
        <pc:grpChg chg="add del mod">
          <ac:chgData name="Anila" userId="10aae156-914e-4992-9526-b81c2b99183c" providerId="ADAL" clId="{CC5D6039-6D68-4E04-99B7-91A1C621300C}" dt="2024-01-10T09:57:08.607" v="3304" actId="165"/>
          <ac:grpSpMkLst>
            <pc:docMk/>
            <pc:sldMk cId="3788003563" sldId="266"/>
            <ac:grpSpMk id="43" creationId="{EFB908CD-5319-6E70-48B3-3B460BE20236}"/>
          </ac:grpSpMkLst>
        </pc:grpChg>
        <pc:grpChg chg="add del mod">
          <ac:chgData name="Anila" userId="10aae156-914e-4992-9526-b81c2b99183c" providerId="ADAL" clId="{CC5D6039-6D68-4E04-99B7-91A1C621300C}" dt="2024-01-10T09:57:08.607" v="3304" actId="165"/>
          <ac:grpSpMkLst>
            <pc:docMk/>
            <pc:sldMk cId="3788003563" sldId="266"/>
            <ac:grpSpMk id="44" creationId="{2BDF5EE4-7503-E0E1-BA64-B51C3F444F6F}"/>
          </ac:grpSpMkLst>
        </pc:grpChg>
        <pc:grpChg chg="add del mod">
          <ac:chgData name="Anila" userId="10aae156-914e-4992-9526-b81c2b99183c" providerId="ADAL" clId="{CC5D6039-6D68-4E04-99B7-91A1C621300C}" dt="2024-01-10T09:57:08.607" v="3304" actId="165"/>
          <ac:grpSpMkLst>
            <pc:docMk/>
            <pc:sldMk cId="3788003563" sldId="266"/>
            <ac:grpSpMk id="45" creationId="{E4629F14-D114-DC83-1A9E-E01014BFDE6B}"/>
          </ac:grpSpMkLst>
        </pc:grpChg>
      </pc:sldChg>
      <pc:sldChg chg="addSp delSp modSp add mod ord setBg modClrScheme chgLayout">
        <pc:chgData name="Anila" userId="10aae156-914e-4992-9526-b81c2b99183c" providerId="ADAL" clId="{CC5D6039-6D68-4E04-99B7-91A1C621300C}" dt="2024-01-11T06:53:30.576" v="4929" actId="2711"/>
        <pc:sldMkLst>
          <pc:docMk/>
          <pc:sldMk cId="840966126" sldId="267"/>
        </pc:sldMkLst>
        <pc:spChg chg="mod">
          <ac:chgData name="Anila" userId="10aae156-914e-4992-9526-b81c2b99183c" providerId="ADAL" clId="{CC5D6039-6D68-4E04-99B7-91A1C621300C}" dt="2024-01-10T12:56:08.692" v="4735" actId="165"/>
          <ac:spMkLst>
            <pc:docMk/>
            <pc:sldMk cId="840966126" sldId="267"/>
            <ac:spMk id="5" creationId="{89A528B3-5A42-8A56-8CB7-D1EF3FB8ED3E}"/>
          </ac:spMkLst>
        </pc:spChg>
        <pc:spChg chg="mod">
          <ac:chgData name="Anila" userId="10aae156-914e-4992-9526-b81c2b99183c" providerId="ADAL" clId="{CC5D6039-6D68-4E04-99B7-91A1C621300C}" dt="2024-01-10T12:56:08.692" v="4735" actId="165"/>
          <ac:spMkLst>
            <pc:docMk/>
            <pc:sldMk cId="840966126" sldId="267"/>
            <ac:spMk id="6" creationId="{018BC2B4-810E-403B-18A8-71B2A7259A08}"/>
          </ac:spMkLst>
        </pc:spChg>
        <pc:spChg chg="add mod">
          <ac:chgData name="Anila" userId="10aae156-914e-4992-9526-b81c2b99183c" providerId="ADAL" clId="{CC5D6039-6D68-4E04-99B7-91A1C621300C}" dt="2024-01-10T12:56:08.692" v="4735" actId="165"/>
          <ac:spMkLst>
            <pc:docMk/>
            <pc:sldMk cId="840966126" sldId="267"/>
            <ac:spMk id="9" creationId="{ED8CEE70-6AC0-AFF4-E5DF-B6B0429C0CA6}"/>
          </ac:spMkLst>
        </pc:spChg>
        <pc:spChg chg="del">
          <ac:chgData name="Anila" userId="10aae156-914e-4992-9526-b81c2b99183c" providerId="ADAL" clId="{CC5D6039-6D68-4E04-99B7-91A1C621300C}" dt="2024-01-11T06:47:59.012" v="4904" actId="478"/>
          <ac:spMkLst>
            <pc:docMk/>
            <pc:sldMk cId="840966126" sldId="267"/>
            <ac:spMk id="10" creationId="{29DCAA4A-6184-78EC-EE8E-C2B4CC79DD3B}"/>
          </ac:spMkLst>
        </pc:spChg>
        <pc:spChg chg="mod">
          <ac:chgData name="Anila" userId="10aae156-914e-4992-9526-b81c2b99183c" providerId="ADAL" clId="{CC5D6039-6D68-4E04-99B7-91A1C621300C}" dt="2024-01-10T04:23:48.958" v="1811" actId="14100"/>
          <ac:spMkLst>
            <pc:docMk/>
            <pc:sldMk cId="840966126" sldId="267"/>
            <ac:spMk id="11" creationId="{CDC1E0EA-DB4E-E0D2-5ED3-3250383A4019}"/>
          </ac:spMkLst>
        </pc:spChg>
        <pc:spChg chg="mod">
          <ac:chgData name="Anila" userId="10aae156-914e-4992-9526-b81c2b99183c" providerId="ADAL" clId="{CC5D6039-6D68-4E04-99B7-91A1C621300C}" dt="2024-01-11T06:53:21.260" v="4928" actId="2711"/>
          <ac:spMkLst>
            <pc:docMk/>
            <pc:sldMk cId="840966126" sldId="267"/>
            <ac:spMk id="12" creationId="{00F46D07-4060-346B-6D28-E997385F9F72}"/>
          </ac:spMkLst>
        </pc:spChg>
        <pc:spChg chg="mod">
          <ac:chgData name="Anila" userId="10aae156-914e-4992-9526-b81c2b99183c" providerId="ADAL" clId="{CC5D6039-6D68-4E04-99B7-91A1C621300C}" dt="2024-01-11T06:53:30.576" v="4929" actId="2711"/>
          <ac:spMkLst>
            <pc:docMk/>
            <pc:sldMk cId="840966126" sldId="267"/>
            <ac:spMk id="14" creationId="{403E60DE-C7A3-C87B-D191-56A30B430079}"/>
          </ac:spMkLst>
        </pc:spChg>
        <pc:spChg chg="mod">
          <ac:chgData name="Anila" userId="10aae156-914e-4992-9526-b81c2b99183c" providerId="ADAL" clId="{CC5D6039-6D68-4E04-99B7-91A1C621300C}" dt="2024-01-10T12:56:08.692" v="4735" actId="165"/>
          <ac:spMkLst>
            <pc:docMk/>
            <pc:sldMk cId="840966126" sldId="267"/>
            <ac:spMk id="15" creationId="{A01870B9-FABF-1188-DFA4-D29119D0139A}"/>
          </ac:spMkLst>
        </pc:spChg>
        <pc:spChg chg="mod">
          <ac:chgData name="Anila" userId="10aae156-914e-4992-9526-b81c2b99183c" providerId="ADAL" clId="{CC5D6039-6D68-4E04-99B7-91A1C621300C}" dt="2024-01-10T12:56:08.692" v="4735" actId="165"/>
          <ac:spMkLst>
            <pc:docMk/>
            <pc:sldMk cId="840966126" sldId="267"/>
            <ac:spMk id="17" creationId="{DEFE1756-C405-1F4D-942A-7A3F97A0842D}"/>
          </ac:spMkLst>
        </pc:spChg>
        <pc:spChg chg="mod">
          <ac:chgData name="Anila" userId="10aae156-914e-4992-9526-b81c2b99183c" providerId="ADAL" clId="{CC5D6039-6D68-4E04-99B7-91A1C621300C}" dt="2024-01-11T06:53:30.576" v="4929" actId="2711"/>
          <ac:spMkLst>
            <pc:docMk/>
            <pc:sldMk cId="840966126" sldId="267"/>
            <ac:spMk id="18" creationId="{4C751D21-20A1-2F01-DC7B-615EE41BD395}"/>
          </ac:spMkLst>
        </pc:spChg>
        <pc:spChg chg="mod">
          <ac:chgData name="Anila" userId="10aae156-914e-4992-9526-b81c2b99183c" providerId="ADAL" clId="{CC5D6039-6D68-4E04-99B7-91A1C621300C}" dt="2024-01-11T06:53:30.576" v="4929" actId="2711"/>
          <ac:spMkLst>
            <pc:docMk/>
            <pc:sldMk cId="840966126" sldId="267"/>
            <ac:spMk id="19" creationId="{F5193E4F-D9FE-687E-B970-82B38019F5C6}"/>
          </ac:spMkLst>
        </pc:spChg>
        <pc:spChg chg="mod">
          <ac:chgData name="Anila" userId="10aae156-914e-4992-9526-b81c2b99183c" providerId="ADAL" clId="{CC5D6039-6D68-4E04-99B7-91A1C621300C}" dt="2024-01-11T06:53:30.576" v="4929" actId="2711"/>
          <ac:spMkLst>
            <pc:docMk/>
            <pc:sldMk cId="840966126" sldId="267"/>
            <ac:spMk id="20" creationId="{A6931713-A3CF-AD54-CA9A-98F69E1C0143}"/>
          </ac:spMkLst>
        </pc:spChg>
        <pc:spChg chg="add mod">
          <ac:chgData name="Anila" userId="10aae156-914e-4992-9526-b81c2b99183c" providerId="ADAL" clId="{CC5D6039-6D68-4E04-99B7-91A1C621300C}" dt="2024-01-10T12:56:08.692" v="4735" actId="165"/>
          <ac:spMkLst>
            <pc:docMk/>
            <pc:sldMk cId="840966126" sldId="267"/>
            <ac:spMk id="21" creationId="{715A0E9C-A732-C8DD-D221-BA35BCD37AF1}"/>
          </ac:spMkLst>
        </pc:spChg>
        <pc:spChg chg="add mod">
          <ac:chgData name="Anila" userId="10aae156-914e-4992-9526-b81c2b99183c" providerId="ADAL" clId="{CC5D6039-6D68-4E04-99B7-91A1C621300C}" dt="2024-01-10T12:56:20.748" v="4738" actId="1036"/>
          <ac:spMkLst>
            <pc:docMk/>
            <pc:sldMk cId="840966126" sldId="267"/>
            <ac:spMk id="23" creationId="{69EF0DC6-FA37-A517-598A-ABF937A7E75D}"/>
          </ac:spMkLst>
        </pc:spChg>
        <pc:spChg chg="add mod">
          <ac:chgData name="Anila" userId="10aae156-914e-4992-9526-b81c2b99183c" providerId="ADAL" clId="{CC5D6039-6D68-4E04-99B7-91A1C621300C}" dt="2024-01-10T12:56:08.692" v="4735" actId="165"/>
          <ac:spMkLst>
            <pc:docMk/>
            <pc:sldMk cId="840966126" sldId="267"/>
            <ac:spMk id="24" creationId="{C9863F87-FCEB-ECAC-01AC-60C94378EC96}"/>
          </ac:spMkLst>
        </pc:spChg>
        <pc:spChg chg="mod">
          <ac:chgData name="Anila" userId="10aae156-914e-4992-9526-b81c2b99183c" providerId="ADAL" clId="{CC5D6039-6D68-4E04-99B7-91A1C621300C}" dt="2024-01-11T06:53:30.576" v="4929" actId="2711"/>
          <ac:spMkLst>
            <pc:docMk/>
            <pc:sldMk cId="840966126" sldId="267"/>
            <ac:spMk id="26" creationId="{CCEF9A81-FD4B-7B7D-9642-09738EA87E5B}"/>
          </ac:spMkLst>
        </pc:spChg>
        <pc:spChg chg="mod">
          <ac:chgData name="Anila" userId="10aae156-914e-4992-9526-b81c2b99183c" providerId="ADAL" clId="{CC5D6039-6D68-4E04-99B7-91A1C621300C}" dt="2024-01-11T06:53:30.576" v="4929" actId="2711"/>
          <ac:spMkLst>
            <pc:docMk/>
            <pc:sldMk cId="840966126" sldId="267"/>
            <ac:spMk id="29" creationId="{809D5242-49F9-36B5-4E6D-A20E043504C0}"/>
          </ac:spMkLst>
        </pc:spChg>
        <pc:spChg chg="add mod ord">
          <ac:chgData name="Anila" userId="10aae156-914e-4992-9526-b81c2b99183c" providerId="ADAL" clId="{CC5D6039-6D68-4E04-99B7-91A1C621300C}" dt="2024-01-10T10:51:33.247" v="3568" actId="1036"/>
          <ac:spMkLst>
            <pc:docMk/>
            <pc:sldMk cId="840966126" sldId="267"/>
            <ac:spMk id="31" creationId="{E404E1B2-74EA-7EE3-8765-2C08195184B7}"/>
          </ac:spMkLst>
        </pc:spChg>
        <pc:spChg chg="mod">
          <ac:chgData name="Anila" userId="10aae156-914e-4992-9526-b81c2b99183c" providerId="ADAL" clId="{CC5D6039-6D68-4E04-99B7-91A1C621300C}" dt="2024-01-11T06:53:30.576" v="4929" actId="2711"/>
          <ac:spMkLst>
            <pc:docMk/>
            <pc:sldMk cId="840966126" sldId="267"/>
            <ac:spMk id="32" creationId="{456764B9-DB6A-C29F-946C-BA72234DDDBB}"/>
          </ac:spMkLst>
        </pc:spChg>
        <pc:spChg chg="add mod ord">
          <ac:chgData name="Anila" userId="10aae156-914e-4992-9526-b81c2b99183c" providerId="ADAL" clId="{CC5D6039-6D68-4E04-99B7-91A1C621300C}" dt="2024-01-10T10:51:33.247" v="3568" actId="1036"/>
          <ac:spMkLst>
            <pc:docMk/>
            <pc:sldMk cId="840966126" sldId="267"/>
            <ac:spMk id="33" creationId="{0013AAE3-7CD3-2110-37A3-48D13E3C6021}"/>
          </ac:spMkLst>
        </pc:spChg>
        <pc:spChg chg="add mod ord">
          <ac:chgData name="Anila" userId="10aae156-914e-4992-9526-b81c2b99183c" providerId="ADAL" clId="{CC5D6039-6D68-4E04-99B7-91A1C621300C}" dt="2024-01-10T10:51:33.247" v="3568" actId="1036"/>
          <ac:spMkLst>
            <pc:docMk/>
            <pc:sldMk cId="840966126" sldId="267"/>
            <ac:spMk id="34" creationId="{9AB3EABE-BE5D-031F-8CFF-1D1389B655A8}"/>
          </ac:spMkLst>
        </pc:spChg>
        <pc:spChg chg="mod">
          <ac:chgData name="Anila" userId="10aae156-914e-4992-9526-b81c2b99183c" providerId="ADAL" clId="{CC5D6039-6D68-4E04-99B7-91A1C621300C}" dt="2024-01-11T06:53:30.576" v="4929" actId="2711"/>
          <ac:spMkLst>
            <pc:docMk/>
            <pc:sldMk cId="840966126" sldId="267"/>
            <ac:spMk id="35" creationId="{F21170E6-371B-8359-2B01-5048019F8886}"/>
          </ac:spMkLst>
        </pc:spChg>
        <pc:spChg chg="add mod ord">
          <ac:chgData name="Anila" userId="10aae156-914e-4992-9526-b81c2b99183c" providerId="ADAL" clId="{CC5D6039-6D68-4E04-99B7-91A1C621300C}" dt="2024-01-10T10:51:33.247" v="3568" actId="1036"/>
          <ac:spMkLst>
            <pc:docMk/>
            <pc:sldMk cId="840966126" sldId="267"/>
            <ac:spMk id="36" creationId="{9E1E7824-D6AA-9F7D-7E84-D7FB7F25D16C}"/>
          </ac:spMkLst>
        </pc:spChg>
        <pc:grpChg chg="add mod ord">
          <ac:chgData name="Anila" userId="10aae156-914e-4992-9526-b81c2b99183c" providerId="ADAL" clId="{CC5D6039-6D68-4E04-99B7-91A1C621300C}" dt="2024-01-10T10:51:33.247" v="3568" actId="1036"/>
          <ac:grpSpMkLst>
            <pc:docMk/>
            <pc:sldMk cId="840966126" sldId="267"/>
            <ac:grpSpMk id="3" creationId="{6204047B-020C-C9C5-DF30-287935394C8A}"/>
          </ac:grpSpMkLst>
        </pc:grpChg>
        <pc:grpChg chg="add mod ord">
          <ac:chgData name="Anila" userId="10aae156-914e-4992-9526-b81c2b99183c" providerId="ADAL" clId="{CC5D6039-6D68-4E04-99B7-91A1C621300C}" dt="2024-01-10T10:51:33.247" v="3568" actId="1036"/>
          <ac:grpSpMkLst>
            <pc:docMk/>
            <pc:sldMk cId="840966126" sldId="267"/>
            <ac:grpSpMk id="4" creationId="{AB9BF216-CCAE-DD10-D651-9FD4722F8FEF}"/>
          </ac:grpSpMkLst>
        </pc:grpChg>
        <pc:grpChg chg="add mod ord">
          <ac:chgData name="Anila" userId="10aae156-914e-4992-9526-b81c2b99183c" providerId="ADAL" clId="{CC5D6039-6D68-4E04-99B7-91A1C621300C}" dt="2024-01-10T10:51:33.247" v="3568" actId="1036"/>
          <ac:grpSpMkLst>
            <pc:docMk/>
            <pc:sldMk cId="840966126" sldId="267"/>
            <ac:grpSpMk id="7" creationId="{5EC5F4E0-0658-1A2D-0116-477DB160CCA6}"/>
          </ac:grpSpMkLst>
        </pc:grpChg>
        <pc:grpChg chg="add mod ord">
          <ac:chgData name="Anila" userId="10aae156-914e-4992-9526-b81c2b99183c" providerId="ADAL" clId="{CC5D6039-6D68-4E04-99B7-91A1C621300C}" dt="2024-01-10T10:51:33.247" v="3568" actId="1036"/>
          <ac:grpSpMkLst>
            <pc:docMk/>
            <pc:sldMk cId="840966126" sldId="267"/>
            <ac:grpSpMk id="8" creationId="{61D01430-7042-1CEB-BBC6-2582FF34331E}"/>
          </ac:grpSpMkLst>
        </pc:grpChg>
        <pc:grpChg chg="mod">
          <ac:chgData name="Anila" userId="10aae156-914e-4992-9526-b81c2b99183c" providerId="ADAL" clId="{CC5D6039-6D68-4E04-99B7-91A1C621300C}" dt="2024-01-10T10:51:24.568" v="3564" actId="1035"/>
          <ac:grpSpMkLst>
            <pc:docMk/>
            <pc:sldMk cId="840966126" sldId="267"/>
            <ac:grpSpMk id="22" creationId="{FC9A9D9F-A1FD-333C-FA99-B0A937F0C114}"/>
          </ac:grpSpMkLst>
        </pc:grpChg>
        <pc:grpChg chg="add mod topLvl">
          <ac:chgData name="Anila" userId="10aae156-914e-4992-9526-b81c2b99183c" providerId="ADAL" clId="{CC5D6039-6D68-4E04-99B7-91A1C621300C}" dt="2024-01-10T12:56:41.275" v="4753" actId="1035"/>
          <ac:grpSpMkLst>
            <pc:docMk/>
            <pc:sldMk cId="840966126" sldId="267"/>
            <ac:grpSpMk id="25" creationId="{1A58F4BE-DA01-C776-06C1-9141500B2C10}"/>
          </ac:grpSpMkLst>
        </pc:grpChg>
        <pc:grpChg chg="add mod topLvl">
          <ac:chgData name="Anila" userId="10aae156-914e-4992-9526-b81c2b99183c" providerId="ADAL" clId="{CC5D6039-6D68-4E04-99B7-91A1C621300C}" dt="2024-01-10T12:56:41.275" v="4753" actId="1035"/>
          <ac:grpSpMkLst>
            <pc:docMk/>
            <pc:sldMk cId="840966126" sldId="267"/>
            <ac:grpSpMk id="27" creationId="{8647F915-9D2B-DFFF-0613-7F23A22A501B}"/>
          </ac:grpSpMkLst>
        </pc:grpChg>
        <pc:grpChg chg="add mod topLvl">
          <ac:chgData name="Anila" userId="10aae156-914e-4992-9526-b81c2b99183c" providerId="ADAL" clId="{CC5D6039-6D68-4E04-99B7-91A1C621300C}" dt="2024-01-10T12:56:41.275" v="4753" actId="1035"/>
          <ac:grpSpMkLst>
            <pc:docMk/>
            <pc:sldMk cId="840966126" sldId="267"/>
            <ac:grpSpMk id="28" creationId="{CFE42F05-8B8A-754D-4589-22DB0CFA7401}"/>
          </ac:grpSpMkLst>
        </pc:grpChg>
        <pc:grpChg chg="add mod topLvl">
          <ac:chgData name="Anila" userId="10aae156-914e-4992-9526-b81c2b99183c" providerId="ADAL" clId="{CC5D6039-6D68-4E04-99B7-91A1C621300C}" dt="2024-01-10T12:56:41.275" v="4753" actId="1035"/>
          <ac:grpSpMkLst>
            <pc:docMk/>
            <pc:sldMk cId="840966126" sldId="267"/>
            <ac:grpSpMk id="30" creationId="{720D71C0-50AE-5D1E-9D86-5625FB6C3824}"/>
          </ac:grpSpMkLst>
        </pc:grpChg>
        <pc:grpChg chg="add del mod">
          <ac:chgData name="Anila" userId="10aae156-914e-4992-9526-b81c2b99183c" providerId="ADAL" clId="{CC5D6039-6D68-4E04-99B7-91A1C621300C}" dt="2024-01-10T12:56:08.692" v="4735" actId="165"/>
          <ac:grpSpMkLst>
            <pc:docMk/>
            <pc:sldMk cId="840966126" sldId="267"/>
            <ac:grpSpMk id="37" creationId="{21E20166-9A18-5BEE-F658-79C684EA7F44}"/>
          </ac:grpSpMkLst>
        </pc:grpChg>
      </pc:sldChg>
      <pc:sldChg chg="addSp delSp modSp add mod setBg modClrScheme chgLayout">
        <pc:chgData name="Anila" userId="10aae156-914e-4992-9526-b81c2b99183c" providerId="ADAL" clId="{CC5D6039-6D68-4E04-99B7-91A1C621300C}" dt="2024-01-11T06:51:34.527" v="4916" actId="2711"/>
        <pc:sldMkLst>
          <pc:docMk/>
          <pc:sldMk cId="4020825987" sldId="268"/>
        </pc:sldMkLst>
        <pc:spChg chg="add mod">
          <ac:chgData name="Anila" userId="10aae156-914e-4992-9526-b81c2b99183c" providerId="ADAL" clId="{CC5D6039-6D68-4E04-99B7-91A1C621300C}" dt="2024-01-10T06:23:29.142" v="2645" actId="164"/>
          <ac:spMkLst>
            <pc:docMk/>
            <pc:sldMk cId="4020825987" sldId="268"/>
            <ac:spMk id="3" creationId="{4FE4D6BF-16A8-500E-F58F-BFA8246B6AE3}"/>
          </ac:spMkLst>
        </pc:spChg>
        <pc:spChg chg="mod ord">
          <ac:chgData name="Anila" userId="10aae156-914e-4992-9526-b81c2b99183c" providerId="ADAL" clId="{CC5D6039-6D68-4E04-99B7-91A1C621300C}" dt="2024-01-11T06:51:27.958" v="4915" actId="2711"/>
          <ac:spMkLst>
            <pc:docMk/>
            <pc:sldMk cId="4020825987" sldId="268"/>
            <ac:spMk id="4" creationId="{C027BFCA-F3C5-0360-B6E2-FA065DD34C0F}"/>
          </ac:spMkLst>
        </pc:spChg>
        <pc:spChg chg="add mod ord">
          <ac:chgData name="Anila" userId="10aae156-914e-4992-9526-b81c2b99183c" providerId="ADAL" clId="{CC5D6039-6D68-4E04-99B7-91A1C621300C}" dt="2024-01-11T06:51:34.527" v="4916" actId="2711"/>
          <ac:spMkLst>
            <pc:docMk/>
            <pc:sldMk cId="4020825987" sldId="268"/>
            <ac:spMk id="5" creationId="{D883B7D0-9363-2A90-CFDB-540E204165F4}"/>
          </ac:spMkLst>
        </pc:spChg>
        <pc:spChg chg="add mod">
          <ac:chgData name="Anila" userId="10aae156-914e-4992-9526-b81c2b99183c" providerId="ADAL" clId="{CC5D6039-6D68-4E04-99B7-91A1C621300C}" dt="2024-01-10T06:23:47.611" v="2650" actId="164"/>
          <ac:spMkLst>
            <pc:docMk/>
            <pc:sldMk cId="4020825987" sldId="268"/>
            <ac:spMk id="6" creationId="{EEAD5EBD-8F3F-8A4C-D872-5BA9695A91DC}"/>
          </ac:spMkLst>
        </pc:spChg>
        <pc:spChg chg="add mod">
          <ac:chgData name="Anila" userId="10aae156-914e-4992-9526-b81c2b99183c" providerId="ADAL" clId="{CC5D6039-6D68-4E04-99B7-91A1C621300C}" dt="2024-01-10T06:23:39.978" v="2648" actId="164"/>
          <ac:spMkLst>
            <pc:docMk/>
            <pc:sldMk cId="4020825987" sldId="268"/>
            <ac:spMk id="7" creationId="{24DB24AA-26A6-EC4B-31A0-E6DAE22CDACB}"/>
          </ac:spMkLst>
        </pc:spChg>
        <pc:spChg chg="add mod">
          <ac:chgData name="Anila" userId="10aae156-914e-4992-9526-b81c2b99183c" providerId="ADAL" clId="{CC5D6039-6D68-4E04-99B7-91A1C621300C}" dt="2024-01-10T06:23:29.142" v="2645" actId="164"/>
          <ac:spMkLst>
            <pc:docMk/>
            <pc:sldMk cId="4020825987" sldId="268"/>
            <ac:spMk id="8" creationId="{5D32B9A2-6883-687B-3B0B-88E79A0FFA4C}"/>
          </ac:spMkLst>
        </pc:spChg>
        <pc:spChg chg="del">
          <ac:chgData name="Anila" userId="10aae156-914e-4992-9526-b81c2b99183c" providerId="ADAL" clId="{CC5D6039-6D68-4E04-99B7-91A1C621300C}" dt="2024-01-11T06:48:21.309" v="4908" actId="478"/>
          <ac:spMkLst>
            <pc:docMk/>
            <pc:sldMk cId="4020825987" sldId="268"/>
            <ac:spMk id="10" creationId="{29DCAA4A-6184-78EC-EE8E-C2B4CC79DD3B}"/>
          </ac:spMkLst>
        </pc:spChg>
        <pc:spChg chg="mod">
          <ac:chgData name="Anila" userId="10aae156-914e-4992-9526-b81c2b99183c" providerId="ADAL" clId="{CC5D6039-6D68-4E04-99B7-91A1C621300C}" dt="2024-01-11T06:51:17.204" v="4914" actId="2711"/>
          <ac:spMkLst>
            <pc:docMk/>
            <pc:sldMk cId="4020825987" sldId="268"/>
            <ac:spMk id="12" creationId="{00F46D07-4060-346B-6D28-E997385F9F72}"/>
          </ac:spMkLst>
        </pc:spChg>
        <pc:spChg chg="mod">
          <ac:chgData name="Anila" userId="10aae156-914e-4992-9526-b81c2b99183c" providerId="ADAL" clId="{CC5D6039-6D68-4E04-99B7-91A1C621300C}" dt="2024-01-10T06:23:47.611" v="2650" actId="164"/>
          <ac:spMkLst>
            <pc:docMk/>
            <pc:sldMk cId="4020825987" sldId="268"/>
            <ac:spMk id="15" creationId="{A01870B9-FABF-1188-DFA4-D29119D0139A}"/>
          </ac:spMkLst>
        </pc:spChg>
        <pc:spChg chg="mod">
          <ac:chgData name="Anila" userId="10aae156-914e-4992-9526-b81c2b99183c" providerId="ADAL" clId="{CC5D6039-6D68-4E04-99B7-91A1C621300C}" dt="2024-01-10T06:23:39.978" v="2648" actId="164"/>
          <ac:spMkLst>
            <pc:docMk/>
            <pc:sldMk cId="4020825987" sldId="268"/>
            <ac:spMk id="17" creationId="{DEFE1756-C405-1F4D-942A-7A3F97A0842D}"/>
          </ac:spMkLst>
        </pc:spChg>
        <pc:spChg chg="mod ord">
          <ac:chgData name="Anila" userId="10aae156-914e-4992-9526-b81c2b99183c" providerId="ADAL" clId="{CC5D6039-6D68-4E04-99B7-91A1C621300C}" dt="2024-01-11T06:51:34.527" v="4916" actId="2711"/>
          <ac:spMkLst>
            <pc:docMk/>
            <pc:sldMk cId="4020825987" sldId="268"/>
            <ac:spMk id="20" creationId="{A6931713-A3CF-AD54-CA9A-98F69E1C0143}"/>
          </ac:spMkLst>
        </pc:spChg>
        <pc:spChg chg="mod ord">
          <ac:chgData name="Anila" userId="10aae156-914e-4992-9526-b81c2b99183c" providerId="ADAL" clId="{CC5D6039-6D68-4E04-99B7-91A1C621300C}" dt="2024-01-11T06:51:34.527" v="4916" actId="2711"/>
          <ac:spMkLst>
            <pc:docMk/>
            <pc:sldMk cId="4020825987" sldId="268"/>
            <ac:spMk id="21" creationId="{FC267E50-894D-FC83-13CE-3C582F08B673}"/>
          </ac:spMkLst>
        </pc:spChg>
        <pc:grpChg chg="add mod">
          <ac:chgData name="Anila" userId="10aae156-914e-4992-9526-b81c2b99183c" providerId="ADAL" clId="{CC5D6039-6D68-4E04-99B7-91A1C621300C}" dt="2024-01-10T06:23:29.142" v="2645" actId="164"/>
          <ac:grpSpMkLst>
            <pc:docMk/>
            <pc:sldMk cId="4020825987" sldId="268"/>
            <ac:grpSpMk id="9" creationId="{BC5B4DE6-792F-8958-1561-87536EB998DE}"/>
          </ac:grpSpMkLst>
        </pc:grpChg>
        <pc:grpChg chg="add mod">
          <ac:chgData name="Anila" userId="10aae156-914e-4992-9526-b81c2b99183c" providerId="ADAL" clId="{CC5D6039-6D68-4E04-99B7-91A1C621300C}" dt="2024-01-10T06:23:39.978" v="2648" actId="164"/>
          <ac:grpSpMkLst>
            <pc:docMk/>
            <pc:sldMk cId="4020825987" sldId="268"/>
            <ac:grpSpMk id="14" creationId="{DE0355CE-CFBB-AC58-802A-0B3F9E085362}"/>
          </ac:grpSpMkLst>
        </pc:grpChg>
        <pc:grpChg chg="add mod">
          <ac:chgData name="Anila" userId="10aae156-914e-4992-9526-b81c2b99183c" providerId="ADAL" clId="{CC5D6039-6D68-4E04-99B7-91A1C621300C}" dt="2024-01-10T06:23:47.611" v="2650" actId="164"/>
          <ac:grpSpMkLst>
            <pc:docMk/>
            <pc:sldMk cId="4020825987" sldId="268"/>
            <ac:grpSpMk id="18" creationId="{9E852E93-8775-7D4B-A2FD-8F95F0F33E92}"/>
          </ac:grpSpMkLst>
        </pc:grpChg>
      </pc:sldChg>
      <pc:sldChg chg="addSp delSp modSp add mod ord setBg modClrScheme chgLayout">
        <pc:chgData name="Anila" userId="10aae156-914e-4992-9526-b81c2b99183c" providerId="ADAL" clId="{CC5D6039-6D68-4E04-99B7-91A1C621300C}" dt="2024-01-11T06:55:22.117" v="4939" actId="2711"/>
        <pc:sldMkLst>
          <pc:docMk/>
          <pc:sldMk cId="3422976296" sldId="269"/>
        </pc:sldMkLst>
        <pc:spChg chg="mod topLvl">
          <ac:chgData name="Anila" userId="10aae156-914e-4992-9526-b81c2b99183c" providerId="ADAL" clId="{CC5D6039-6D68-4E04-99B7-91A1C621300C}" dt="2024-01-10T06:34:40.966" v="2774" actId="1076"/>
          <ac:spMkLst>
            <pc:docMk/>
            <pc:sldMk cId="3422976296" sldId="269"/>
            <ac:spMk id="3" creationId="{4FE4D6BF-16A8-500E-F58F-BFA8246B6AE3}"/>
          </ac:spMkLst>
        </pc:spChg>
        <pc:spChg chg="mod">
          <ac:chgData name="Anila" userId="10aae156-914e-4992-9526-b81c2b99183c" providerId="ADAL" clId="{CC5D6039-6D68-4E04-99B7-91A1C621300C}" dt="2024-01-11T06:55:22.117" v="4939" actId="2711"/>
          <ac:spMkLst>
            <pc:docMk/>
            <pc:sldMk cId="3422976296" sldId="269"/>
            <ac:spMk id="4" creationId="{C027BFCA-F3C5-0360-B6E2-FA065DD34C0F}"/>
          </ac:spMkLst>
        </pc:spChg>
        <pc:spChg chg="mod topLvl">
          <ac:chgData name="Anila" userId="10aae156-914e-4992-9526-b81c2b99183c" providerId="ADAL" clId="{CC5D6039-6D68-4E04-99B7-91A1C621300C}" dt="2024-01-11T06:54:59.793" v="4936" actId="2711"/>
          <ac:spMkLst>
            <pc:docMk/>
            <pc:sldMk cId="3422976296" sldId="269"/>
            <ac:spMk id="5" creationId="{D883B7D0-9363-2A90-CFDB-540E204165F4}"/>
          </ac:spMkLst>
        </pc:spChg>
        <pc:spChg chg="add mod">
          <ac:chgData name="Anila" userId="10aae156-914e-4992-9526-b81c2b99183c" providerId="ADAL" clId="{CC5D6039-6D68-4E04-99B7-91A1C621300C}" dt="2024-01-11T06:55:10.876" v="4937" actId="2711"/>
          <ac:spMkLst>
            <pc:docMk/>
            <pc:sldMk cId="3422976296" sldId="269"/>
            <ac:spMk id="9" creationId="{FCBC44C1-C99F-B884-0D3B-AF0A88C6C6EB}"/>
          </ac:spMkLst>
        </pc:spChg>
        <pc:spChg chg="del">
          <ac:chgData name="Anila" userId="10aae156-914e-4992-9526-b81c2b99183c" providerId="ADAL" clId="{CC5D6039-6D68-4E04-99B7-91A1C621300C}" dt="2024-01-11T06:47:41.762" v="4901" actId="478"/>
          <ac:spMkLst>
            <pc:docMk/>
            <pc:sldMk cId="3422976296" sldId="269"/>
            <ac:spMk id="10" creationId="{29DCAA4A-6184-78EC-EE8E-C2B4CC79DD3B}"/>
          </ac:spMkLst>
        </pc:spChg>
        <pc:spChg chg="mod">
          <ac:chgData name="Anila" userId="10aae156-914e-4992-9526-b81c2b99183c" providerId="ADAL" clId="{CC5D6039-6D68-4E04-99B7-91A1C621300C}" dt="2024-01-10T05:55:30.121" v="2413" actId="14100"/>
          <ac:spMkLst>
            <pc:docMk/>
            <pc:sldMk cId="3422976296" sldId="269"/>
            <ac:spMk id="11" creationId="{CDC1E0EA-DB4E-E0D2-5ED3-3250383A4019}"/>
          </ac:spMkLst>
        </pc:spChg>
        <pc:spChg chg="mod">
          <ac:chgData name="Anila" userId="10aae156-914e-4992-9526-b81c2b99183c" providerId="ADAL" clId="{CC5D6039-6D68-4E04-99B7-91A1C621300C}" dt="2024-01-11T06:54:51.950" v="4935" actId="2711"/>
          <ac:spMkLst>
            <pc:docMk/>
            <pc:sldMk cId="3422976296" sldId="269"/>
            <ac:spMk id="12" creationId="{00F46D07-4060-346B-6D28-E997385F9F72}"/>
          </ac:spMkLst>
        </pc:spChg>
        <pc:spChg chg="add mod">
          <ac:chgData name="Anila" userId="10aae156-914e-4992-9526-b81c2b99183c" providerId="ADAL" clId="{CC5D6039-6D68-4E04-99B7-91A1C621300C}" dt="2024-01-11T06:55:10.876" v="4937" actId="2711"/>
          <ac:spMkLst>
            <pc:docMk/>
            <pc:sldMk cId="3422976296" sldId="269"/>
            <ac:spMk id="14" creationId="{516E16C4-D122-7F4D-8656-97AF318347BF}"/>
          </ac:spMkLst>
        </pc:spChg>
        <pc:spChg chg="mod topLvl">
          <ac:chgData name="Anila" userId="10aae156-914e-4992-9526-b81c2b99183c" providerId="ADAL" clId="{CC5D6039-6D68-4E04-99B7-91A1C621300C}" dt="2024-01-10T06:34:40.966" v="2774" actId="1076"/>
          <ac:spMkLst>
            <pc:docMk/>
            <pc:sldMk cId="3422976296" sldId="269"/>
            <ac:spMk id="15" creationId="{A01870B9-FABF-1188-DFA4-D29119D0139A}"/>
          </ac:spMkLst>
        </pc:spChg>
        <pc:spChg chg="mod topLvl">
          <ac:chgData name="Anila" userId="10aae156-914e-4992-9526-b81c2b99183c" providerId="ADAL" clId="{CC5D6039-6D68-4E04-99B7-91A1C621300C}" dt="2024-01-10T06:34:40.966" v="2774" actId="1076"/>
          <ac:spMkLst>
            <pc:docMk/>
            <pc:sldMk cId="3422976296" sldId="269"/>
            <ac:spMk id="17" creationId="{DEFE1756-C405-1F4D-942A-7A3F97A0842D}"/>
          </ac:spMkLst>
        </pc:spChg>
        <pc:spChg chg="add mod">
          <ac:chgData name="Anila" userId="10aae156-914e-4992-9526-b81c2b99183c" providerId="ADAL" clId="{CC5D6039-6D68-4E04-99B7-91A1C621300C}" dt="2024-01-11T06:55:10.876" v="4937" actId="2711"/>
          <ac:spMkLst>
            <pc:docMk/>
            <pc:sldMk cId="3422976296" sldId="269"/>
            <ac:spMk id="18" creationId="{1644BCB8-CEBD-A8FE-C598-F6E5AC65D435}"/>
          </ac:spMkLst>
        </pc:spChg>
        <pc:spChg chg="add mod">
          <ac:chgData name="Anila" userId="10aae156-914e-4992-9526-b81c2b99183c" providerId="ADAL" clId="{CC5D6039-6D68-4E04-99B7-91A1C621300C}" dt="2024-01-10T06:34:40.966" v="2774" actId="1076"/>
          <ac:spMkLst>
            <pc:docMk/>
            <pc:sldMk cId="3422976296" sldId="269"/>
            <ac:spMk id="19" creationId="{6BC9B30B-CEFC-8F22-B016-2666ABAECA44}"/>
          </ac:spMkLst>
        </pc:spChg>
        <pc:spChg chg="mod topLvl">
          <ac:chgData name="Anila" userId="10aae156-914e-4992-9526-b81c2b99183c" providerId="ADAL" clId="{CC5D6039-6D68-4E04-99B7-91A1C621300C}" dt="2024-01-11T06:54:59.793" v="4936" actId="2711"/>
          <ac:spMkLst>
            <pc:docMk/>
            <pc:sldMk cId="3422976296" sldId="269"/>
            <ac:spMk id="20" creationId="{A6931713-A3CF-AD54-CA9A-98F69E1C0143}"/>
          </ac:spMkLst>
        </pc:spChg>
        <pc:spChg chg="mod topLvl">
          <ac:chgData name="Anila" userId="10aae156-914e-4992-9526-b81c2b99183c" providerId="ADAL" clId="{CC5D6039-6D68-4E04-99B7-91A1C621300C}" dt="2024-01-11T06:54:59.793" v="4936" actId="2711"/>
          <ac:spMkLst>
            <pc:docMk/>
            <pc:sldMk cId="3422976296" sldId="269"/>
            <ac:spMk id="21" creationId="{FC267E50-894D-FC83-13CE-3C582F08B673}"/>
          </ac:spMkLst>
        </pc:spChg>
        <pc:spChg chg="add mod">
          <ac:chgData name="Anila" userId="10aae156-914e-4992-9526-b81c2b99183c" providerId="ADAL" clId="{CC5D6039-6D68-4E04-99B7-91A1C621300C}" dt="2024-01-10T06:34:40.966" v="2774" actId="1076"/>
          <ac:spMkLst>
            <pc:docMk/>
            <pc:sldMk cId="3422976296" sldId="269"/>
            <ac:spMk id="23" creationId="{5187D23C-0FD5-AA28-5D9C-10543A1B969A}"/>
          </ac:spMkLst>
        </pc:spChg>
        <pc:spChg chg="add mod">
          <ac:chgData name="Anila" userId="10aae156-914e-4992-9526-b81c2b99183c" providerId="ADAL" clId="{CC5D6039-6D68-4E04-99B7-91A1C621300C}" dt="2024-01-10T06:34:40.966" v="2774" actId="1076"/>
          <ac:spMkLst>
            <pc:docMk/>
            <pc:sldMk cId="3422976296" sldId="269"/>
            <ac:spMk id="24" creationId="{7D8E7232-3BDE-4934-9F21-C450F583D74E}"/>
          </ac:spMkLst>
        </pc:spChg>
        <pc:spChg chg="add mod">
          <ac:chgData name="Anila" userId="10aae156-914e-4992-9526-b81c2b99183c" providerId="ADAL" clId="{CC5D6039-6D68-4E04-99B7-91A1C621300C}" dt="2024-01-11T06:55:16.307" v="4938" actId="2711"/>
          <ac:spMkLst>
            <pc:docMk/>
            <pc:sldMk cId="3422976296" sldId="269"/>
            <ac:spMk id="25" creationId="{AE1D6DEF-CDE9-08EA-B2CB-0F5A1E1C53F5}"/>
          </ac:spMkLst>
        </pc:spChg>
        <pc:spChg chg="add mod">
          <ac:chgData name="Anila" userId="10aae156-914e-4992-9526-b81c2b99183c" providerId="ADAL" clId="{CC5D6039-6D68-4E04-99B7-91A1C621300C}" dt="2024-01-11T06:55:16.307" v="4938" actId="2711"/>
          <ac:spMkLst>
            <pc:docMk/>
            <pc:sldMk cId="3422976296" sldId="269"/>
            <ac:spMk id="26" creationId="{D6D59FF7-2055-0317-3855-2D34AE9151ED}"/>
          </ac:spMkLst>
        </pc:spChg>
        <pc:spChg chg="add mod">
          <ac:chgData name="Anila" userId="10aae156-914e-4992-9526-b81c2b99183c" providerId="ADAL" clId="{CC5D6039-6D68-4E04-99B7-91A1C621300C}" dt="2024-01-11T06:55:16.307" v="4938" actId="2711"/>
          <ac:spMkLst>
            <pc:docMk/>
            <pc:sldMk cId="3422976296" sldId="269"/>
            <ac:spMk id="27" creationId="{39C72DF6-1D52-7B5B-9192-30060681A739}"/>
          </ac:spMkLst>
        </pc:spChg>
        <pc:grpChg chg="add del mod">
          <ac:chgData name="Anila" userId="10aae156-914e-4992-9526-b81c2b99183c" providerId="ADAL" clId="{CC5D6039-6D68-4E04-99B7-91A1C621300C}" dt="2024-01-10T05:56:57.535" v="2464" actId="165"/>
          <ac:grpSpMkLst>
            <pc:docMk/>
            <pc:sldMk cId="3422976296" sldId="269"/>
            <ac:grpSpMk id="6" creationId="{AFB2E69F-ED2F-607D-1ABE-8F4D8D0D2284}"/>
          </ac:grpSpMkLst>
        </pc:grpChg>
        <pc:grpChg chg="add del mod">
          <ac:chgData name="Anila" userId="10aae156-914e-4992-9526-b81c2b99183c" providerId="ADAL" clId="{CC5D6039-6D68-4E04-99B7-91A1C621300C}" dt="2024-01-10T05:56:57.535" v="2464" actId="165"/>
          <ac:grpSpMkLst>
            <pc:docMk/>
            <pc:sldMk cId="3422976296" sldId="269"/>
            <ac:grpSpMk id="7" creationId="{BD6CB25F-9EA9-33EF-8B3D-16F4FAC1357F}"/>
          </ac:grpSpMkLst>
        </pc:grpChg>
        <pc:grpChg chg="add del mod">
          <ac:chgData name="Anila" userId="10aae156-914e-4992-9526-b81c2b99183c" providerId="ADAL" clId="{CC5D6039-6D68-4E04-99B7-91A1C621300C}" dt="2024-01-10T05:56:57.535" v="2464" actId="165"/>
          <ac:grpSpMkLst>
            <pc:docMk/>
            <pc:sldMk cId="3422976296" sldId="269"/>
            <ac:grpSpMk id="8" creationId="{85CBFD1F-F987-40F7-D216-9EB9820CDABD}"/>
          </ac:grpSpMkLst>
        </pc:grpChg>
        <pc:grpChg chg="mod">
          <ac:chgData name="Anila" userId="10aae156-914e-4992-9526-b81c2b99183c" providerId="ADAL" clId="{CC5D6039-6D68-4E04-99B7-91A1C621300C}" dt="2024-01-10T05:56:37.368" v="2439" actId="1037"/>
          <ac:grpSpMkLst>
            <pc:docMk/>
            <pc:sldMk cId="3422976296" sldId="269"/>
            <ac:grpSpMk id="22" creationId="{FC9A9D9F-A1FD-333C-FA99-B0A937F0C114}"/>
          </ac:grpSpMkLst>
        </pc:grpChg>
      </pc:sldChg>
      <pc:sldChg chg="addSp delSp modSp add mod setBg modClrScheme chgLayout">
        <pc:chgData name="Anila" userId="10aae156-914e-4992-9526-b81c2b99183c" providerId="ADAL" clId="{CC5D6039-6D68-4E04-99B7-91A1C621300C}" dt="2024-01-11T06:56:26.078" v="4946" actId="2711"/>
        <pc:sldMkLst>
          <pc:docMk/>
          <pc:sldMk cId="3272244077" sldId="270"/>
        </pc:sldMkLst>
        <pc:spChg chg="mod">
          <ac:chgData name="Anila" userId="10aae156-914e-4992-9526-b81c2b99183c" providerId="ADAL" clId="{CC5D6039-6D68-4E04-99B7-91A1C621300C}" dt="2024-01-10T06:51:10.523" v="2966" actId="164"/>
          <ac:spMkLst>
            <pc:docMk/>
            <pc:sldMk cId="3272244077" sldId="270"/>
            <ac:spMk id="3" creationId="{4FE4D6BF-16A8-500E-F58F-BFA8246B6AE3}"/>
          </ac:spMkLst>
        </pc:spChg>
        <pc:spChg chg="del mod">
          <ac:chgData name="Anila" userId="10aae156-914e-4992-9526-b81c2b99183c" providerId="ADAL" clId="{CC5D6039-6D68-4E04-99B7-91A1C621300C}" dt="2024-01-11T06:47:37.795" v="4899" actId="478"/>
          <ac:spMkLst>
            <pc:docMk/>
            <pc:sldMk cId="3272244077" sldId="270"/>
            <ac:spMk id="4" creationId="{C027BFCA-F3C5-0360-B6E2-FA065DD34C0F}"/>
          </ac:spMkLst>
        </pc:spChg>
        <pc:spChg chg="mod">
          <ac:chgData name="Anila" userId="10aae156-914e-4992-9526-b81c2b99183c" providerId="ADAL" clId="{CC5D6039-6D68-4E04-99B7-91A1C621300C}" dt="2024-01-11T06:55:48.362" v="4941" actId="2711"/>
          <ac:spMkLst>
            <pc:docMk/>
            <pc:sldMk cId="3272244077" sldId="270"/>
            <ac:spMk id="5" creationId="{D883B7D0-9363-2A90-CFDB-540E204165F4}"/>
          </ac:spMkLst>
        </pc:spChg>
        <pc:spChg chg="mod ord">
          <ac:chgData name="Anila" userId="10aae156-914e-4992-9526-b81c2b99183c" providerId="ADAL" clId="{CC5D6039-6D68-4E04-99B7-91A1C621300C}" dt="2024-01-11T06:55:34.088" v="4940" actId="2711"/>
          <ac:spMkLst>
            <pc:docMk/>
            <pc:sldMk cId="3272244077" sldId="270"/>
            <ac:spMk id="9" creationId="{FCBC44C1-C99F-B884-0D3B-AF0A88C6C6EB}"/>
          </ac:spMkLst>
        </pc:spChg>
        <pc:spChg chg="del">
          <ac:chgData name="Anila" userId="10aae156-914e-4992-9526-b81c2b99183c" providerId="ADAL" clId="{CC5D6039-6D68-4E04-99B7-91A1C621300C}" dt="2024-01-11T06:47:38.612" v="4900" actId="478"/>
          <ac:spMkLst>
            <pc:docMk/>
            <pc:sldMk cId="3272244077" sldId="270"/>
            <ac:spMk id="10" creationId="{29DCAA4A-6184-78EC-EE8E-C2B4CC79DD3B}"/>
          </ac:spMkLst>
        </pc:spChg>
        <pc:spChg chg="mod">
          <ac:chgData name="Anila" userId="10aae156-914e-4992-9526-b81c2b99183c" providerId="ADAL" clId="{CC5D6039-6D68-4E04-99B7-91A1C621300C}" dt="2024-01-10T06:50:56.284" v="2963" actId="14100"/>
          <ac:spMkLst>
            <pc:docMk/>
            <pc:sldMk cId="3272244077" sldId="270"/>
            <ac:spMk id="11" creationId="{CDC1E0EA-DB4E-E0D2-5ED3-3250383A4019}"/>
          </ac:spMkLst>
        </pc:spChg>
        <pc:spChg chg="mod">
          <ac:chgData name="Anila" userId="10aae156-914e-4992-9526-b81c2b99183c" providerId="ADAL" clId="{CC5D6039-6D68-4E04-99B7-91A1C621300C}" dt="2024-01-11T06:56:26.078" v="4946" actId="2711"/>
          <ac:spMkLst>
            <pc:docMk/>
            <pc:sldMk cId="3272244077" sldId="270"/>
            <ac:spMk id="12" creationId="{00F46D07-4060-346B-6D28-E997385F9F72}"/>
          </ac:spMkLst>
        </pc:spChg>
        <pc:spChg chg="mod">
          <ac:chgData name="Anila" userId="10aae156-914e-4992-9526-b81c2b99183c" providerId="ADAL" clId="{CC5D6039-6D68-4E04-99B7-91A1C621300C}" dt="2024-01-11T06:56:03.109" v="4943" actId="2711"/>
          <ac:spMkLst>
            <pc:docMk/>
            <pc:sldMk cId="3272244077" sldId="270"/>
            <ac:spMk id="14" creationId="{516E16C4-D122-7F4D-8656-97AF318347BF}"/>
          </ac:spMkLst>
        </pc:spChg>
        <pc:spChg chg="mod">
          <ac:chgData name="Anila" userId="10aae156-914e-4992-9526-b81c2b99183c" providerId="ADAL" clId="{CC5D6039-6D68-4E04-99B7-91A1C621300C}" dt="2024-01-10T06:43:10.966" v="2863" actId="164"/>
          <ac:spMkLst>
            <pc:docMk/>
            <pc:sldMk cId="3272244077" sldId="270"/>
            <ac:spMk id="15" creationId="{A01870B9-FABF-1188-DFA4-D29119D0139A}"/>
          </ac:spMkLst>
        </pc:spChg>
        <pc:spChg chg="mod">
          <ac:chgData name="Anila" userId="10aae156-914e-4992-9526-b81c2b99183c" providerId="ADAL" clId="{CC5D6039-6D68-4E04-99B7-91A1C621300C}" dt="2024-01-10T06:43:07.921" v="2862" actId="164"/>
          <ac:spMkLst>
            <pc:docMk/>
            <pc:sldMk cId="3272244077" sldId="270"/>
            <ac:spMk id="17" creationId="{DEFE1756-C405-1F4D-942A-7A3F97A0842D}"/>
          </ac:spMkLst>
        </pc:spChg>
        <pc:spChg chg="mod">
          <ac:chgData name="Anila" userId="10aae156-914e-4992-9526-b81c2b99183c" providerId="ADAL" clId="{CC5D6039-6D68-4E04-99B7-91A1C621300C}" dt="2024-01-11T06:56:17.838" v="4945" actId="2711"/>
          <ac:spMkLst>
            <pc:docMk/>
            <pc:sldMk cId="3272244077" sldId="270"/>
            <ac:spMk id="18" creationId="{1644BCB8-CEBD-A8FE-C598-F6E5AC65D435}"/>
          </ac:spMkLst>
        </pc:spChg>
        <pc:spChg chg="mod">
          <ac:chgData name="Anila" userId="10aae156-914e-4992-9526-b81c2b99183c" providerId="ADAL" clId="{CC5D6039-6D68-4E04-99B7-91A1C621300C}" dt="2024-01-10T06:51:10.523" v="2966" actId="164"/>
          <ac:spMkLst>
            <pc:docMk/>
            <pc:sldMk cId="3272244077" sldId="270"/>
            <ac:spMk id="19" creationId="{6BC9B30B-CEFC-8F22-B016-2666ABAECA44}"/>
          </ac:spMkLst>
        </pc:spChg>
        <pc:spChg chg="mod">
          <ac:chgData name="Anila" userId="10aae156-914e-4992-9526-b81c2b99183c" providerId="ADAL" clId="{CC5D6039-6D68-4E04-99B7-91A1C621300C}" dt="2024-01-11T06:56:10.122" v="4944" actId="2711"/>
          <ac:spMkLst>
            <pc:docMk/>
            <pc:sldMk cId="3272244077" sldId="270"/>
            <ac:spMk id="20" creationId="{A6931713-A3CF-AD54-CA9A-98F69E1C0143}"/>
          </ac:spMkLst>
        </pc:spChg>
        <pc:spChg chg="mod">
          <ac:chgData name="Anila" userId="10aae156-914e-4992-9526-b81c2b99183c" providerId="ADAL" clId="{CC5D6039-6D68-4E04-99B7-91A1C621300C}" dt="2024-01-11T06:55:56.005" v="4942" actId="2711"/>
          <ac:spMkLst>
            <pc:docMk/>
            <pc:sldMk cId="3272244077" sldId="270"/>
            <ac:spMk id="21" creationId="{FC267E50-894D-FC83-13CE-3C582F08B673}"/>
          </ac:spMkLst>
        </pc:spChg>
        <pc:spChg chg="mod">
          <ac:chgData name="Anila" userId="10aae156-914e-4992-9526-b81c2b99183c" providerId="ADAL" clId="{CC5D6039-6D68-4E04-99B7-91A1C621300C}" dt="2024-01-10T06:43:07.921" v="2862" actId="164"/>
          <ac:spMkLst>
            <pc:docMk/>
            <pc:sldMk cId="3272244077" sldId="270"/>
            <ac:spMk id="23" creationId="{5187D23C-0FD5-AA28-5D9C-10543A1B969A}"/>
          </ac:spMkLst>
        </pc:spChg>
        <pc:spChg chg="mod">
          <ac:chgData name="Anila" userId="10aae156-914e-4992-9526-b81c2b99183c" providerId="ADAL" clId="{CC5D6039-6D68-4E04-99B7-91A1C621300C}" dt="2024-01-10T06:43:10.966" v="2863" actId="164"/>
          <ac:spMkLst>
            <pc:docMk/>
            <pc:sldMk cId="3272244077" sldId="270"/>
            <ac:spMk id="24" creationId="{7D8E7232-3BDE-4934-9F21-C450F583D74E}"/>
          </ac:spMkLst>
        </pc:spChg>
        <pc:spChg chg="del">
          <ac:chgData name="Anila" userId="10aae156-914e-4992-9526-b81c2b99183c" providerId="ADAL" clId="{CC5D6039-6D68-4E04-99B7-91A1C621300C}" dt="2024-01-10T06:30:33.828" v="2706" actId="478"/>
          <ac:spMkLst>
            <pc:docMk/>
            <pc:sldMk cId="3272244077" sldId="270"/>
            <ac:spMk id="25" creationId="{AE1D6DEF-CDE9-08EA-B2CB-0F5A1E1C53F5}"/>
          </ac:spMkLst>
        </pc:spChg>
        <pc:spChg chg="del">
          <ac:chgData name="Anila" userId="10aae156-914e-4992-9526-b81c2b99183c" providerId="ADAL" clId="{CC5D6039-6D68-4E04-99B7-91A1C621300C}" dt="2024-01-10T06:30:33.828" v="2706" actId="478"/>
          <ac:spMkLst>
            <pc:docMk/>
            <pc:sldMk cId="3272244077" sldId="270"/>
            <ac:spMk id="26" creationId="{D6D59FF7-2055-0317-3855-2D34AE9151ED}"/>
          </ac:spMkLst>
        </pc:spChg>
        <pc:spChg chg="del">
          <ac:chgData name="Anila" userId="10aae156-914e-4992-9526-b81c2b99183c" providerId="ADAL" clId="{CC5D6039-6D68-4E04-99B7-91A1C621300C}" dt="2024-01-10T06:30:33.828" v="2706" actId="478"/>
          <ac:spMkLst>
            <pc:docMk/>
            <pc:sldMk cId="3272244077" sldId="270"/>
            <ac:spMk id="27" creationId="{39C72DF6-1D52-7B5B-9192-30060681A739}"/>
          </ac:spMkLst>
        </pc:spChg>
        <pc:spChg chg="add mod topLvl">
          <ac:chgData name="Anila" userId="10aae156-914e-4992-9526-b81c2b99183c" providerId="ADAL" clId="{CC5D6039-6D68-4E04-99B7-91A1C621300C}" dt="2024-01-10T06:54:34.176" v="2980" actId="553"/>
          <ac:spMkLst>
            <pc:docMk/>
            <pc:sldMk cId="3272244077" sldId="270"/>
            <ac:spMk id="28" creationId="{CEA2089F-A5FA-0841-EA39-29E0D23E7182}"/>
          </ac:spMkLst>
        </pc:spChg>
        <pc:spChg chg="add mod ord topLvl">
          <ac:chgData name="Anila" userId="10aae156-914e-4992-9526-b81c2b99183c" providerId="ADAL" clId="{CC5D6039-6D68-4E04-99B7-91A1C621300C}" dt="2024-01-10T12:45:49.273" v="4450" actId="207"/>
          <ac:spMkLst>
            <pc:docMk/>
            <pc:sldMk cId="3272244077" sldId="270"/>
            <ac:spMk id="29" creationId="{EA5E66DB-222E-E530-7C6B-FA2C75330FF8}"/>
          </ac:spMkLst>
        </pc:spChg>
        <pc:spChg chg="mod topLvl">
          <ac:chgData name="Anila" userId="10aae156-914e-4992-9526-b81c2b99183c" providerId="ADAL" clId="{CC5D6039-6D68-4E04-99B7-91A1C621300C}" dt="2024-01-10T06:54:34.176" v="2980" actId="553"/>
          <ac:spMkLst>
            <pc:docMk/>
            <pc:sldMk cId="3272244077" sldId="270"/>
            <ac:spMk id="32" creationId="{BA30858A-4013-E314-79D6-E3E719B4E802}"/>
          </ac:spMkLst>
        </pc:spChg>
        <pc:spChg chg="mod ord topLvl">
          <ac:chgData name="Anila" userId="10aae156-914e-4992-9526-b81c2b99183c" providerId="ADAL" clId="{CC5D6039-6D68-4E04-99B7-91A1C621300C}" dt="2024-01-10T12:45:49.273" v="4450" actId="207"/>
          <ac:spMkLst>
            <pc:docMk/>
            <pc:sldMk cId="3272244077" sldId="270"/>
            <ac:spMk id="33" creationId="{0061CBC0-18B2-E8F6-F052-CF60F347FA4F}"/>
          </ac:spMkLst>
        </pc:spChg>
        <pc:spChg chg="mod topLvl">
          <ac:chgData name="Anila" userId="10aae156-914e-4992-9526-b81c2b99183c" providerId="ADAL" clId="{CC5D6039-6D68-4E04-99B7-91A1C621300C}" dt="2024-01-10T06:54:34.176" v="2980" actId="553"/>
          <ac:spMkLst>
            <pc:docMk/>
            <pc:sldMk cId="3272244077" sldId="270"/>
            <ac:spMk id="35" creationId="{AB0C097E-02C0-3A36-A7CE-F6806D90985B}"/>
          </ac:spMkLst>
        </pc:spChg>
        <pc:spChg chg="mod ord topLvl">
          <ac:chgData name="Anila" userId="10aae156-914e-4992-9526-b81c2b99183c" providerId="ADAL" clId="{CC5D6039-6D68-4E04-99B7-91A1C621300C}" dt="2024-01-10T12:45:49.273" v="4450" actId="207"/>
          <ac:spMkLst>
            <pc:docMk/>
            <pc:sldMk cId="3272244077" sldId="270"/>
            <ac:spMk id="36" creationId="{6A1E7609-5D95-AC97-8D6A-CEB3E19252BF}"/>
          </ac:spMkLst>
        </pc:spChg>
        <pc:spChg chg="add del mod ord">
          <ac:chgData name="Anila" userId="10aae156-914e-4992-9526-b81c2b99183c" providerId="ADAL" clId="{CC5D6039-6D68-4E04-99B7-91A1C621300C}" dt="2024-01-10T12:45:11.870" v="4406" actId="931"/>
          <ac:spMkLst>
            <pc:docMk/>
            <pc:sldMk cId="3272244077" sldId="270"/>
            <ac:spMk id="41" creationId="{39DD3243-7CB2-1BB5-B5F6-387F4348A2F8}"/>
          </ac:spMkLst>
        </pc:spChg>
        <pc:spChg chg="add del mod ord">
          <ac:chgData name="Anila" userId="10aae156-914e-4992-9526-b81c2b99183c" providerId="ADAL" clId="{CC5D6039-6D68-4E04-99B7-91A1C621300C}" dt="2024-01-10T12:45:18.279" v="4409" actId="931"/>
          <ac:spMkLst>
            <pc:docMk/>
            <pc:sldMk cId="3272244077" sldId="270"/>
            <ac:spMk id="42" creationId="{AEDE8B9B-AFB8-D517-8192-A83072F88E37}"/>
          </ac:spMkLst>
        </pc:spChg>
        <pc:spChg chg="add del mod ord">
          <ac:chgData name="Anila" userId="10aae156-914e-4992-9526-b81c2b99183c" providerId="ADAL" clId="{CC5D6039-6D68-4E04-99B7-91A1C621300C}" dt="2024-01-10T12:45:32.154" v="4412" actId="931"/>
          <ac:spMkLst>
            <pc:docMk/>
            <pc:sldMk cId="3272244077" sldId="270"/>
            <ac:spMk id="43" creationId="{CB71B671-F88E-353F-8E55-27F85DEB627E}"/>
          </ac:spMkLst>
        </pc:spChg>
        <pc:grpChg chg="add mod">
          <ac:chgData name="Anila" userId="10aae156-914e-4992-9526-b81c2b99183c" providerId="ADAL" clId="{CC5D6039-6D68-4E04-99B7-91A1C621300C}" dt="2024-01-10T06:51:16.990" v="2968" actId="164"/>
          <ac:grpSpMkLst>
            <pc:docMk/>
            <pc:sldMk cId="3272244077" sldId="270"/>
            <ac:grpSpMk id="6" creationId="{75D58396-2048-7C1E-540C-6D45189F117C}"/>
          </ac:grpSpMkLst>
        </pc:grpChg>
        <pc:grpChg chg="add mod">
          <ac:chgData name="Anila" userId="10aae156-914e-4992-9526-b81c2b99183c" providerId="ADAL" clId="{CC5D6039-6D68-4E04-99B7-91A1C621300C}" dt="2024-01-10T06:51:22.415" v="2970" actId="164"/>
          <ac:grpSpMkLst>
            <pc:docMk/>
            <pc:sldMk cId="3272244077" sldId="270"/>
            <ac:grpSpMk id="7" creationId="{B7A7036B-2F96-C4EC-EDEE-C7A5BE54C17B}"/>
          </ac:grpSpMkLst>
        </pc:grpChg>
        <pc:grpChg chg="add mod">
          <ac:chgData name="Anila" userId="10aae156-914e-4992-9526-b81c2b99183c" providerId="ADAL" clId="{CC5D6039-6D68-4E04-99B7-91A1C621300C}" dt="2024-01-10T06:51:27.726" v="2971" actId="164"/>
          <ac:grpSpMkLst>
            <pc:docMk/>
            <pc:sldMk cId="3272244077" sldId="270"/>
            <ac:grpSpMk id="8" creationId="{2889A9E2-146D-41E2-D5E3-604A7B6B8F8C}"/>
          </ac:grpSpMkLst>
        </pc:grpChg>
        <pc:grpChg chg="mod">
          <ac:chgData name="Anila" userId="10aae156-914e-4992-9526-b81c2b99183c" providerId="ADAL" clId="{CC5D6039-6D68-4E04-99B7-91A1C621300C}" dt="2024-01-10T06:50:44.990" v="2960" actId="1076"/>
          <ac:grpSpMkLst>
            <pc:docMk/>
            <pc:sldMk cId="3272244077" sldId="270"/>
            <ac:grpSpMk id="22" creationId="{FC9A9D9F-A1FD-333C-FA99-B0A937F0C114}"/>
          </ac:grpSpMkLst>
        </pc:grpChg>
        <pc:grpChg chg="add del mod">
          <ac:chgData name="Anila" userId="10aae156-914e-4992-9526-b81c2b99183c" providerId="ADAL" clId="{CC5D6039-6D68-4E04-99B7-91A1C621300C}" dt="2024-01-10T06:49:58.305" v="2951" actId="165"/>
          <ac:grpSpMkLst>
            <pc:docMk/>
            <pc:sldMk cId="3272244077" sldId="270"/>
            <ac:grpSpMk id="30" creationId="{9DF049BB-E0AD-989D-82FB-0085D9038FF2}"/>
          </ac:grpSpMkLst>
        </pc:grpChg>
        <pc:grpChg chg="add del mod">
          <ac:chgData name="Anila" userId="10aae156-914e-4992-9526-b81c2b99183c" providerId="ADAL" clId="{CC5D6039-6D68-4E04-99B7-91A1C621300C}" dt="2024-01-10T06:49:58.305" v="2951" actId="165"/>
          <ac:grpSpMkLst>
            <pc:docMk/>
            <pc:sldMk cId="3272244077" sldId="270"/>
            <ac:grpSpMk id="31" creationId="{FD024C35-B1AC-26EE-0C28-676F56BFFDAE}"/>
          </ac:grpSpMkLst>
        </pc:grpChg>
        <pc:grpChg chg="add del mod">
          <ac:chgData name="Anila" userId="10aae156-914e-4992-9526-b81c2b99183c" providerId="ADAL" clId="{CC5D6039-6D68-4E04-99B7-91A1C621300C}" dt="2024-01-10T06:49:58.305" v="2951" actId="165"/>
          <ac:grpSpMkLst>
            <pc:docMk/>
            <pc:sldMk cId="3272244077" sldId="270"/>
            <ac:grpSpMk id="34" creationId="{2E24202E-1099-8C63-8348-378C5FE94BDA}"/>
          </ac:grpSpMkLst>
        </pc:grpChg>
        <pc:grpChg chg="add mod">
          <ac:chgData name="Anila" userId="10aae156-914e-4992-9526-b81c2b99183c" providerId="ADAL" clId="{CC5D6039-6D68-4E04-99B7-91A1C621300C}" dt="2024-01-10T06:51:10.523" v="2966" actId="164"/>
          <ac:grpSpMkLst>
            <pc:docMk/>
            <pc:sldMk cId="3272244077" sldId="270"/>
            <ac:grpSpMk id="37" creationId="{F76705C8-A0FE-60F3-024D-D7FA2427BABF}"/>
          </ac:grpSpMkLst>
        </pc:grpChg>
        <pc:grpChg chg="add mod">
          <ac:chgData name="Anila" userId="10aae156-914e-4992-9526-b81c2b99183c" providerId="ADAL" clId="{CC5D6039-6D68-4E04-99B7-91A1C621300C}" dt="2024-01-10T06:51:41.999" v="2976" actId="1076"/>
          <ac:grpSpMkLst>
            <pc:docMk/>
            <pc:sldMk cId="3272244077" sldId="270"/>
            <ac:grpSpMk id="38" creationId="{11AB212A-F49F-5F05-0B8C-D1F69E420C5D}"/>
          </ac:grpSpMkLst>
        </pc:grpChg>
        <pc:grpChg chg="add mod">
          <ac:chgData name="Anila" userId="10aae156-914e-4992-9526-b81c2b99183c" providerId="ADAL" clId="{CC5D6039-6D68-4E04-99B7-91A1C621300C}" dt="2024-01-10T06:51:41.999" v="2976" actId="1076"/>
          <ac:grpSpMkLst>
            <pc:docMk/>
            <pc:sldMk cId="3272244077" sldId="270"/>
            <ac:grpSpMk id="39" creationId="{3EA5C038-AE58-1903-3442-8ADDA5150927}"/>
          </ac:grpSpMkLst>
        </pc:grpChg>
        <pc:grpChg chg="add mod">
          <ac:chgData name="Anila" userId="10aae156-914e-4992-9526-b81c2b99183c" providerId="ADAL" clId="{CC5D6039-6D68-4E04-99B7-91A1C621300C}" dt="2024-01-10T06:51:41.999" v="2976" actId="1076"/>
          <ac:grpSpMkLst>
            <pc:docMk/>
            <pc:sldMk cId="3272244077" sldId="270"/>
            <ac:grpSpMk id="40" creationId="{629C33B1-2DEE-9B9F-9F21-6F3AC69F3C5D}"/>
          </ac:grpSpMkLst>
        </pc:grpChg>
        <pc:picChg chg="add mod">
          <ac:chgData name="Anila" userId="10aae156-914e-4992-9526-b81c2b99183c" providerId="ADAL" clId="{CC5D6039-6D68-4E04-99B7-91A1C621300C}" dt="2024-01-10T12:45:17.416" v="4407" actId="27614"/>
          <ac:picMkLst>
            <pc:docMk/>
            <pc:sldMk cId="3272244077" sldId="270"/>
            <ac:picMk id="45" creationId="{C0426063-1C64-DFC0-0606-2B3FE634ED2D}"/>
          </ac:picMkLst>
        </pc:picChg>
        <pc:picChg chg="add mod">
          <ac:chgData name="Anila" userId="10aae156-914e-4992-9526-b81c2b99183c" providerId="ADAL" clId="{CC5D6039-6D68-4E04-99B7-91A1C621300C}" dt="2024-01-10T12:45:19.366" v="4411" actId="962"/>
          <ac:picMkLst>
            <pc:docMk/>
            <pc:sldMk cId="3272244077" sldId="270"/>
            <ac:picMk id="47" creationId="{B4FC50CB-597C-65E6-9656-4AA9A05880F9}"/>
          </ac:picMkLst>
        </pc:picChg>
        <pc:picChg chg="add mod">
          <ac:chgData name="Anila" userId="10aae156-914e-4992-9526-b81c2b99183c" providerId="ADAL" clId="{CC5D6039-6D68-4E04-99B7-91A1C621300C}" dt="2024-01-10T12:45:33.345" v="4414" actId="962"/>
          <ac:picMkLst>
            <pc:docMk/>
            <pc:sldMk cId="3272244077" sldId="270"/>
            <ac:picMk id="49" creationId="{6CDB6168-120C-5841-7528-E951AC89B095}"/>
          </ac:picMkLst>
        </pc:picChg>
      </pc:sldChg>
      <pc:sldChg chg="addSp delSp modSp add del mod ord">
        <pc:chgData name="Anila" userId="10aae156-914e-4992-9526-b81c2b99183c" providerId="ADAL" clId="{CC5D6039-6D68-4E04-99B7-91A1C621300C}" dt="2024-01-10T11:42:23.567" v="3962" actId="47"/>
        <pc:sldMkLst>
          <pc:docMk/>
          <pc:sldMk cId="390260470" sldId="271"/>
        </pc:sldMkLst>
        <pc:spChg chg="del mod">
          <ac:chgData name="Anila" userId="10aae156-914e-4992-9526-b81c2b99183c" providerId="ADAL" clId="{CC5D6039-6D68-4E04-99B7-91A1C621300C}" dt="2024-01-10T10:35:29.728" v="3530" actId="478"/>
          <ac:spMkLst>
            <pc:docMk/>
            <pc:sldMk cId="390260470" sldId="271"/>
            <ac:spMk id="3" creationId="{6E2ABEAC-EEDF-90EE-EC75-B91104CAFC02}"/>
          </ac:spMkLst>
        </pc:spChg>
        <pc:spChg chg="mod">
          <ac:chgData name="Anila" userId="10aae156-914e-4992-9526-b81c2b99183c" providerId="ADAL" clId="{CC5D6039-6D68-4E04-99B7-91A1C621300C}" dt="2024-01-10T11:09:18.429" v="3636" actId="1076"/>
          <ac:spMkLst>
            <pc:docMk/>
            <pc:sldMk cId="390260470" sldId="271"/>
            <ac:spMk id="4" creationId="{C027BFCA-F3C5-0360-B6E2-FA065DD34C0F}"/>
          </ac:spMkLst>
        </pc:spChg>
        <pc:spChg chg="add del mod">
          <ac:chgData name="Anila" userId="10aae156-914e-4992-9526-b81c2b99183c" providerId="ADAL" clId="{CC5D6039-6D68-4E04-99B7-91A1C621300C}" dt="2024-01-10T10:34:22.498" v="3513" actId="478"/>
          <ac:spMkLst>
            <pc:docMk/>
            <pc:sldMk cId="390260470" sldId="271"/>
            <ac:spMk id="5" creationId="{2FB7D383-4E6D-BF3E-939E-6CB52F6EC882}"/>
          </ac:spMkLst>
        </pc:spChg>
        <pc:spChg chg="add mod ord">
          <ac:chgData name="Anila" userId="10aae156-914e-4992-9526-b81c2b99183c" providerId="ADAL" clId="{CC5D6039-6D68-4E04-99B7-91A1C621300C}" dt="2024-01-10T11:34:43.934" v="3921" actId="1035"/>
          <ac:spMkLst>
            <pc:docMk/>
            <pc:sldMk cId="390260470" sldId="271"/>
            <ac:spMk id="6" creationId="{E249925B-57AF-BBF6-D4A2-B5E951B23D34}"/>
          </ac:spMkLst>
        </pc:spChg>
        <pc:spChg chg="add mod ord">
          <ac:chgData name="Anila" userId="10aae156-914e-4992-9526-b81c2b99183c" providerId="ADAL" clId="{CC5D6039-6D68-4E04-99B7-91A1C621300C}" dt="2024-01-10T11:34:43.934" v="3921" actId="1035"/>
          <ac:spMkLst>
            <pc:docMk/>
            <pc:sldMk cId="390260470" sldId="271"/>
            <ac:spMk id="7" creationId="{F270D18C-35D9-8DF3-6C2D-DAB23FC569DE}"/>
          </ac:spMkLst>
        </pc:spChg>
        <pc:spChg chg="add mod ord">
          <ac:chgData name="Anila" userId="10aae156-914e-4992-9526-b81c2b99183c" providerId="ADAL" clId="{CC5D6039-6D68-4E04-99B7-91A1C621300C}" dt="2024-01-10T11:34:43.934" v="3921" actId="1035"/>
          <ac:spMkLst>
            <pc:docMk/>
            <pc:sldMk cId="390260470" sldId="271"/>
            <ac:spMk id="8" creationId="{1451BF44-8DBC-E68D-B2A5-2C8EBA4693CE}"/>
          </ac:spMkLst>
        </pc:spChg>
        <pc:spChg chg="add mod ord">
          <ac:chgData name="Anila" userId="10aae156-914e-4992-9526-b81c2b99183c" providerId="ADAL" clId="{CC5D6039-6D68-4E04-99B7-91A1C621300C}" dt="2024-01-10T11:34:43.934" v="3921" actId="1035"/>
          <ac:spMkLst>
            <pc:docMk/>
            <pc:sldMk cId="390260470" sldId="271"/>
            <ac:spMk id="9" creationId="{1880B2DB-05FF-CE8E-45F5-C4D73F281A20}"/>
          </ac:spMkLst>
        </pc:spChg>
        <pc:spChg chg="mod">
          <ac:chgData name="Anila" userId="10aae156-914e-4992-9526-b81c2b99183c" providerId="ADAL" clId="{CC5D6039-6D68-4E04-99B7-91A1C621300C}" dt="2024-01-10T10:35:25.136" v="3529" actId="20577"/>
          <ac:spMkLst>
            <pc:docMk/>
            <pc:sldMk cId="390260470" sldId="271"/>
            <ac:spMk id="12" creationId="{00F46D07-4060-346B-6D28-E997385F9F72}"/>
          </ac:spMkLst>
        </pc:spChg>
        <pc:spChg chg="add del mod">
          <ac:chgData name="Anila" userId="10aae156-914e-4992-9526-b81c2b99183c" providerId="ADAL" clId="{CC5D6039-6D68-4E04-99B7-91A1C621300C}" dt="2024-01-10T11:06:13.602" v="3606" actId="478"/>
          <ac:spMkLst>
            <pc:docMk/>
            <pc:sldMk cId="390260470" sldId="271"/>
            <ac:spMk id="14" creationId="{982D452B-8ECC-FE2D-6EE3-83D88B3FB21C}"/>
          </ac:spMkLst>
        </pc:spChg>
        <pc:spChg chg="add mod">
          <ac:chgData name="Anila" userId="10aae156-914e-4992-9526-b81c2b99183c" providerId="ADAL" clId="{CC5D6039-6D68-4E04-99B7-91A1C621300C}" dt="2024-01-10T11:34:43.934" v="3921" actId="1035"/>
          <ac:spMkLst>
            <pc:docMk/>
            <pc:sldMk cId="390260470" sldId="271"/>
            <ac:spMk id="15" creationId="{2F19914A-EBDE-3FBB-A0CD-82BB8EDCD8F9}"/>
          </ac:spMkLst>
        </pc:spChg>
        <pc:spChg chg="add mod">
          <ac:chgData name="Anila" userId="10aae156-914e-4992-9526-b81c2b99183c" providerId="ADAL" clId="{CC5D6039-6D68-4E04-99B7-91A1C621300C}" dt="2024-01-10T11:34:43.934" v="3921" actId="1035"/>
          <ac:spMkLst>
            <pc:docMk/>
            <pc:sldMk cId="390260470" sldId="271"/>
            <ac:spMk id="17" creationId="{E060A0C3-DE7A-5FCE-456E-619D154352D3}"/>
          </ac:spMkLst>
        </pc:spChg>
        <pc:spChg chg="add mod">
          <ac:chgData name="Anila" userId="10aae156-914e-4992-9526-b81c2b99183c" providerId="ADAL" clId="{CC5D6039-6D68-4E04-99B7-91A1C621300C}" dt="2024-01-10T11:34:43.934" v="3921" actId="1035"/>
          <ac:spMkLst>
            <pc:docMk/>
            <pc:sldMk cId="390260470" sldId="271"/>
            <ac:spMk id="18" creationId="{AF528B2C-6619-7DA4-6E4E-DF091B0305A7}"/>
          </ac:spMkLst>
        </pc:spChg>
        <pc:spChg chg="add del mod">
          <ac:chgData name="Anila" userId="10aae156-914e-4992-9526-b81c2b99183c" providerId="ADAL" clId="{CC5D6039-6D68-4E04-99B7-91A1C621300C}" dt="2024-01-10T11:08:55.856" v="3633" actId="478"/>
          <ac:spMkLst>
            <pc:docMk/>
            <pc:sldMk cId="390260470" sldId="271"/>
            <ac:spMk id="19" creationId="{35453F3F-98E4-26C9-FD4E-F03D4B49F510}"/>
          </ac:spMkLst>
        </pc:spChg>
        <pc:spChg chg="mod">
          <ac:chgData name="Anila" userId="10aae156-914e-4992-9526-b81c2b99183c" providerId="ADAL" clId="{CC5D6039-6D68-4E04-99B7-91A1C621300C}" dt="2024-01-10T11:34:43.934" v="3921" actId="1035"/>
          <ac:spMkLst>
            <pc:docMk/>
            <pc:sldMk cId="390260470" sldId="271"/>
            <ac:spMk id="20" creationId="{A6931713-A3CF-AD54-CA9A-98F69E1C0143}"/>
          </ac:spMkLst>
        </pc:spChg>
        <pc:spChg chg="del mod topLvl">
          <ac:chgData name="Anila" userId="10aae156-914e-4992-9526-b81c2b99183c" providerId="ADAL" clId="{CC5D6039-6D68-4E04-99B7-91A1C621300C}" dt="2024-01-10T11:09:39.675" v="3639" actId="478"/>
          <ac:spMkLst>
            <pc:docMk/>
            <pc:sldMk cId="390260470" sldId="271"/>
            <ac:spMk id="23" creationId="{449B04C3-C99F-F4BA-E91B-9E24D9305381}"/>
          </ac:spMkLst>
        </pc:spChg>
        <pc:spChg chg="mod topLvl">
          <ac:chgData name="Anila" userId="10aae156-914e-4992-9526-b81c2b99183c" providerId="ADAL" clId="{CC5D6039-6D68-4E04-99B7-91A1C621300C}" dt="2024-01-10T11:34:43.934" v="3921" actId="1035"/>
          <ac:spMkLst>
            <pc:docMk/>
            <pc:sldMk cId="390260470" sldId="271"/>
            <ac:spMk id="24" creationId="{14CEBE0F-A4E1-0915-5D40-761F007E78F9}"/>
          </ac:spMkLst>
        </pc:spChg>
        <pc:spChg chg="del mod topLvl">
          <ac:chgData name="Anila" userId="10aae156-914e-4992-9526-b81c2b99183c" providerId="ADAL" clId="{CC5D6039-6D68-4E04-99B7-91A1C621300C}" dt="2024-01-10T11:09:39.675" v="3639" actId="478"/>
          <ac:spMkLst>
            <pc:docMk/>
            <pc:sldMk cId="390260470" sldId="271"/>
            <ac:spMk id="26" creationId="{0988B209-16FC-ECDE-2E6B-71CBF6489A60}"/>
          </ac:spMkLst>
        </pc:spChg>
        <pc:spChg chg="mod topLvl">
          <ac:chgData name="Anila" userId="10aae156-914e-4992-9526-b81c2b99183c" providerId="ADAL" clId="{CC5D6039-6D68-4E04-99B7-91A1C621300C}" dt="2024-01-10T11:34:43.934" v="3921" actId="1035"/>
          <ac:spMkLst>
            <pc:docMk/>
            <pc:sldMk cId="390260470" sldId="271"/>
            <ac:spMk id="27" creationId="{D481E953-B162-8241-CCC0-AA9D106C4099}"/>
          </ac:spMkLst>
        </pc:spChg>
        <pc:spChg chg="del mod topLvl">
          <ac:chgData name="Anila" userId="10aae156-914e-4992-9526-b81c2b99183c" providerId="ADAL" clId="{CC5D6039-6D68-4E04-99B7-91A1C621300C}" dt="2024-01-10T11:09:39.675" v="3639" actId="478"/>
          <ac:spMkLst>
            <pc:docMk/>
            <pc:sldMk cId="390260470" sldId="271"/>
            <ac:spMk id="29" creationId="{67A64ADD-1312-5B98-C60F-10E48A827430}"/>
          </ac:spMkLst>
        </pc:spChg>
        <pc:spChg chg="mod topLvl">
          <ac:chgData name="Anila" userId="10aae156-914e-4992-9526-b81c2b99183c" providerId="ADAL" clId="{CC5D6039-6D68-4E04-99B7-91A1C621300C}" dt="2024-01-10T11:34:43.934" v="3921" actId="1035"/>
          <ac:spMkLst>
            <pc:docMk/>
            <pc:sldMk cId="390260470" sldId="271"/>
            <ac:spMk id="30" creationId="{C886168D-7097-6E5B-7264-F474960EFE52}"/>
          </ac:spMkLst>
        </pc:spChg>
        <pc:spChg chg="del mod topLvl">
          <ac:chgData name="Anila" userId="10aae156-914e-4992-9526-b81c2b99183c" providerId="ADAL" clId="{CC5D6039-6D68-4E04-99B7-91A1C621300C}" dt="2024-01-10T11:09:39.675" v="3639" actId="478"/>
          <ac:spMkLst>
            <pc:docMk/>
            <pc:sldMk cId="390260470" sldId="271"/>
            <ac:spMk id="32" creationId="{3E279371-4137-CD3D-BEEE-EC7C4D2AE2B5}"/>
          </ac:spMkLst>
        </pc:spChg>
        <pc:spChg chg="mod topLvl">
          <ac:chgData name="Anila" userId="10aae156-914e-4992-9526-b81c2b99183c" providerId="ADAL" clId="{CC5D6039-6D68-4E04-99B7-91A1C621300C}" dt="2024-01-10T11:34:43.934" v="3921" actId="1035"/>
          <ac:spMkLst>
            <pc:docMk/>
            <pc:sldMk cId="390260470" sldId="271"/>
            <ac:spMk id="33" creationId="{9087771E-787E-E5A7-44C3-B1EC5A112C21}"/>
          </ac:spMkLst>
        </pc:spChg>
        <pc:spChg chg="add del mod">
          <ac:chgData name="Anila" userId="10aae156-914e-4992-9526-b81c2b99183c" providerId="ADAL" clId="{CC5D6039-6D68-4E04-99B7-91A1C621300C}" dt="2024-01-10T11:14:00.477" v="3745" actId="478"/>
          <ac:spMkLst>
            <pc:docMk/>
            <pc:sldMk cId="390260470" sldId="271"/>
            <ac:spMk id="34" creationId="{83EE7F84-5593-26EA-C017-CE5B4F3CF9EB}"/>
          </ac:spMkLst>
        </pc:spChg>
        <pc:spChg chg="add mod">
          <ac:chgData name="Anila" userId="10aae156-914e-4992-9526-b81c2b99183c" providerId="ADAL" clId="{CC5D6039-6D68-4E04-99B7-91A1C621300C}" dt="2024-01-10T11:34:43.934" v="3921" actId="1035"/>
          <ac:spMkLst>
            <pc:docMk/>
            <pc:sldMk cId="390260470" sldId="271"/>
            <ac:spMk id="35" creationId="{72538EAA-C809-1D14-925C-6DDCCA3E2C8A}"/>
          </ac:spMkLst>
        </pc:spChg>
        <pc:spChg chg="add mod ord">
          <ac:chgData name="Anila" userId="10aae156-914e-4992-9526-b81c2b99183c" providerId="ADAL" clId="{CC5D6039-6D68-4E04-99B7-91A1C621300C}" dt="2024-01-10T11:34:43.934" v="3921" actId="1035"/>
          <ac:spMkLst>
            <pc:docMk/>
            <pc:sldMk cId="390260470" sldId="271"/>
            <ac:spMk id="36" creationId="{DC4E548A-AD06-0150-988A-FB025718E826}"/>
          </ac:spMkLst>
        </pc:spChg>
        <pc:spChg chg="add mod">
          <ac:chgData name="Anila" userId="10aae156-914e-4992-9526-b81c2b99183c" providerId="ADAL" clId="{CC5D6039-6D68-4E04-99B7-91A1C621300C}" dt="2024-01-10T11:34:43.934" v="3921" actId="1035"/>
          <ac:spMkLst>
            <pc:docMk/>
            <pc:sldMk cId="390260470" sldId="271"/>
            <ac:spMk id="37" creationId="{77F6598F-F68A-B5CC-8795-30E618CCF2AA}"/>
          </ac:spMkLst>
        </pc:spChg>
        <pc:spChg chg="add mod">
          <ac:chgData name="Anila" userId="10aae156-914e-4992-9526-b81c2b99183c" providerId="ADAL" clId="{CC5D6039-6D68-4E04-99B7-91A1C621300C}" dt="2024-01-10T11:34:43.934" v="3921" actId="1035"/>
          <ac:spMkLst>
            <pc:docMk/>
            <pc:sldMk cId="390260470" sldId="271"/>
            <ac:spMk id="38" creationId="{91FC0F2F-FAB2-7F1A-7869-A584C5F32CC8}"/>
          </ac:spMkLst>
        </pc:spChg>
        <pc:spChg chg="add mod">
          <ac:chgData name="Anila" userId="10aae156-914e-4992-9526-b81c2b99183c" providerId="ADAL" clId="{CC5D6039-6D68-4E04-99B7-91A1C621300C}" dt="2024-01-10T11:34:43.934" v="3921" actId="1035"/>
          <ac:spMkLst>
            <pc:docMk/>
            <pc:sldMk cId="390260470" sldId="271"/>
            <ac:spMk id="39" creationId="{DB55CB47-A81C-7B31-9D67-E2CD5BB0D0C1}"/>
          </ac:spMkLst>
        </pc:spChg>
        <pc:spChg chg="add mod">
          <ac:chgData name="Anila" userId="10aae156-914e-4992-9526-b81c2b99183c" providerId="ADAL" clId="{CC5D6039-6D68-4E04-99B7-91A1C621300C}" dt="2024-01-10T11:34:43.934" v="3921" actId="1035"/>
          <ac:spMkLst>
            <pc:docMk/>
            <pc:sldMk cId="390260470" sldId="271"/>
            <ac:spMk id="40" creationId="{CD9CA05A-3917-C174-02D0-9C6AB2C66364}"/>
          </ac:spMkLst>
        </pc:spChg>
        <pc:spChg chg="add mod">
          <ac:chgData name="Anila" userId="10aae156-914e-4992-9526-b81c2b99183c" providerId="ADAL" clId="{CC5D6039-6D68-4E04-99B7-91A1C621300C}" dt="2024-01-10T11:34:43.934" v="3921" actId="1035"/>
          <ac:spMkLst>
            <pc:docMk/>
            <pc:sldMk cId="390260470" sldId="271"/>
            <ac:spMk id="41" creationId="{3B974ADB-FFEE-AE82-3121-95A95280AB23}"/>
          </ac:spMkLst>
        </pc:spChg>
        <pc:spChg chg="add mod">
          <ac:chgData name="Anila" userId="10aae156-914e-4992-9526-b81c2b99183c" providerId="ADAL" clId="{CC5D6039-6D68-4E04-99B7-91A1C621300C}" dt="2024-01-10T11:34:43.934" v="3921" actId="1035"/>
          <ac:spMkLst>
            <pc:docMk/>
            <pc:sldMk cId="390260470" sldId="271"/>
            <ac:spMk id="42" creationId="{9DA5725C-BF55-0991-2231-4E288CD32733}"/>
          </ac:spMkLst>
        </pc:spChg>
        <pc:spChg chg="add mod">
          <ac:chgData name="Anila" userId="10aae156-914e-4992-9526-b81c2b99183c" providerId="ADAL" clId="{CC5D6039-6D68-4E04-99B7-91A1C621300C}" dt="2024-01-10T11:34:43.934" v="3921" actId="1035"/>
          <ac:spMkLst>
            <pc:docMk/>
            <pc:sldMk cId="390260470" sldId="271"/>
            <ac:spMk id="43" creationId="{27589EEE-B08C-7E85-C421-0ABFD85DBE5B}"/>
          </ac:spMkLst>
        </pc:spChg>
        <pc:spChg chg="add mod">
          <ac:chgData name="Anila" userId="10aae156-914e-4992-9526-b81c2b99183c" providerId="ADAL" clId="{CC5D6039-6D68-4E04-99B7-91A1C621300C}" dt="2024-01-10T11:34:43.934" v="3921" actId="1035"/>
          <ac:spMkLst>
            <pc:docMk/>
            <pc:sldMk cId="390260470" sldId="271"/>
            <ac:spMk id="44" creationId="{27776B4E-3CBE-5734-EB9F-25EA36712125}"/>
          </ac:spMkLst>
        </pc:spChg>
        <pc:spChg chg="add mod">
          <ac:chgData name="Anila" userId="10aae156-914e-4992-9526-b81c2b99183c" providerId="ADAL" clId="{CC5D6039-6D68-4E04-99B7-91A1C621300C}" dt="2024-01-10T11:34:43.934" v="3921" actId="1035"/>
          <ac:spMkLst>
            <pc:docMk/>
            <pc:sldMk cId="390260470" sldId="271"/>
            <ac:spMk id="45" creationId="{CD66756A-E599-CC81-B686-9BA49F7C4CE2}"/>
          </ac:spMkLst>
        </pc:spChg>
        <pc:spChg chg="add mod">
          <ac:chgData name="Anila" userId="10aae156-914e-4992-9526-b81c2b99183c" providerId="ADAL" clId="{CC5D6039-6D68-4E04-99B7-91A1C621300C}" dt="2024-01-10T11:34:43.934" v="3921" actId="1035"/>
          <ac:spMkLst>
            <pc:docMk/>
            <pc:sldMk cId="390260470" sldId="271"/>
            <ac:spMk id="46" creationId="{8CD9BA3E-AFD7-2611-9902-B888449C2B2D}"/>
          </ac:spMkLst>
        </pc:spChg>
        <pc:grpChg chg="add del mod">
          <ac:chgData name="Anila" userId="10aae156-914e-4992-9526-b81c2b99183c" providerId="ADAL" clId="{CC5D6039-6D68-4E04-99B7-91A1C621300C}" dt="2024-01-10T11:09:36.616" v="3638" actId="165"/>
          <ac:grpSpMkLst>
            <pc:docMk/>
            <pc:sldMk cId="390260470" sldId="271"/>
            <ac:grpSpMk id="21" creationId="{AAC7954C-A01D-3A00-5BB4-EBF4E2E1D044}"/>
          </ac:grpSpMkLst>
        </pc:grpChg>
        <pc:grpChg chg="mod">
          <ac:chgData name="Anila" userId="10aae156-914e-4992-9526-b81c2b99183c" providerId="ADAL" clId="{CC5D6039-6D68-4E04-99B7-91A1C621300C}" dt="2024-01-10T11:26:01.015" v="3867" actId="1038"/>
          <ac:grpSpMkLst>
            <pc:docMk/>
            <pc:sldMk cId="390260470" sldId="271"/>
            <ac:grpSpMk id="22" creationId="{FC9A9D9F-A1FD-333C-FA99-B0A937F0C114}"/>
          </ac:grpSpMkLst>
        </pc:grpChg>
        <pc:grpChg chg="add del mod">
          <ac:chgData name="Anila" userId="10aae156-914e-4992-9526-b81c2b99183c" providerId="ADAL" clId="{CC5D6039-6D68-4E04-99B7-91A1C621300C}" dt="2024-01-10T11:09:36.616" v="3638" actId="165"/>
          <ac:grpSpMkLst>
            <pc:docMk/>
            <pc:sldMk cId="390260470" sldId="271"/>
            <ac:grpSpMk id="25" creationId="{A7C852FF-8BF1-F90A-3508-FFA48396B274}"/>
          </ac:grpSpMkLst>
        </pc:grpChg>
        <pc:grpChg chg="add del mod">
          <ac:chgData name="Anila" userId="10aae156-914e-4992-9526-b81c2b99183c" providerId="ADAL" clId="{CC5D6039-6D68-4E04-99B7-91A1C621300C}" dt="2024-01-10T11:09:36.616" v="3638" actId="165"/>
          <ac:grpSpMkLst>
            <pc:docMk/>
            <pc:sldMk cId="390260470" sldId="271"/>
            <ac:grpSpMk id="28" creationId="{CC4406B4-2191-3B80-EF81-E72471DBA6C4}"/>
          </ac:grpSpMkLst>
        </pc:grpChg>
        <pc:grpChg chg="add del mod">
          <ac:chgData name="Anila" userId="10aae156-914e-4992-9526-b81c2b99183c" providerId="ADAL" clId="{CC5D6039-6D68-4E04-99B7-91A1C621300C}" dt="2024-01-10T11:09:36.616" v="3638" actId="165"/>
          <ac:grpSpMkLst>
            <pc:docMk/>
            <pc:sldMk cId="390260470" sldId="271"/>
            <ac:grpSpMk id="31" creationId="{F9DB42E0-AA27-11A0-51CA-7CDA4159628B}"/>
          </ac:grpSpMkLst>
        </pc:grpChg>
      </pc:sldChg>
      <pc:sldChg chg="add del">
        <pc:chgData name="Anila" userId="10aae156-914e-4992-9526-b81c2b99183c" providerId="ADAL" clId="{CC5D6039-6D68-4E04-99B7-91A1C621300C}" dt="2024-01-10T06:43:59.888" v="2873" actId="47"/>
        <pc:sldMkLst>
          <pc:docMk/>
          <pc:sldMk cId="1694498383" sldId="271"/>
        </pc:sldMkLst>
      </pc:sldChg>
      <pc:sldChg chg="addSp delSp modSp add mod setBg modClrScheme chgLayout">
        <pc:chgData name="Anila" userId="10aae156-914e-4992-9526-b81c2b99183c" providerId="ADAL" clId="{CC5D6039-6D68-4E04-99B7-91A1C621300C}" dt="2024-01-11T06:54:35.988" v="4934" actId="2711"/>
        <pc:sldMkLst>
          <pc:docMk/>
          <pc:sldMk cId="241606532" sldId="272"/>
        </pc:sldMkLst>
        <pc:spChg chg="add mod">
          <ac:chgData name="Anila" userId="10aae156-914e-4992-9526-b81c2b99183c" providerId="ADAL" clId="{CC5D6039-6D68-4E04-99B7-91A1C621300C}" dt="2024-01-10T11:36:43.193" v="3938" actId="1076"/>
          <ac:spMkLst>
            <pc:docMk/>
            <pc:sldMk cId="241606532" sldId="272"/>
            <ac:spMk id="3" creationId="{6211D6E2-BFBD-0A4B-72C6-92C6B7B32F14}"/>
          </ac:spMkLst>
        </pc:spChg>
        <pc:spChg chg="del">
          <ac:chgData name="Anila" userId="10aae156-914e-4992-9526-b81c2b99183c" providerId="ADAL" clId="{CC5D6039-6D68-4E04-99B7-91A1C621300C}" dt="2024-01-11T06:47:46.771" v="4902" actId="478"/>
          <ac:spMkLst>
            <pc:docMk/>
            <pc:sldMk cId="241606532" sldId="272"/>
            <ac:spMk id="4" creationId="{C027BFCA-F3C5-0360-B6E2-FA065DD34C0F}"/>
          </ac:spMkLst>
        </pc:spChg>
        <pc:spChg chg="add mod">
          <ac:chgData name="Anila" userId="10aae156-914e-4992-9526-b81c2b99183c" providerId="ADAL" clId="{CC5D6039-6D68-4E04-99B7-91A1C621300C}" dt="2024-01-10T11:36:43.193" v="3938" actId="1076"/>
          <ac:spMkLst>
            <pc:docMk/>
            <pc:sldMk cId="241606532" sldId="272"/>
            <ac:spMk id="5" creationId="{1F3B188D-446E-41AC-1616-11C33E7AC314}"/>
          </ac:spMkLst>
        </pc:spChg>
        <pc:spChg chg="del">
          <ac:chgData name="Anila" userId="10aae156-914e-4992-9526-b81c2b99183c" providerId="ADAL" clId="{CC5D6039-6D68-4E04-99B7-91A1C621300C}" dt="2024-01-11T06:47:46.771" v="4902" actId="478"/>
          <ac:spMkLst>
            <pc:docMk/>
            <pc:sldMk cId="241606532" sldId="272"/>
            <ac:spMk id="10" creationId="{29DCAA4A-6184-78EC-EE8E-C2B4CC79DD3B}"/>
          </ac:spMkLst>
        </pc:spChg>
        <pc:spChg chg="mod">
          <ac:chgData name="Anila" userId="10aae156-914e-4992-9526-b81c2b99183c" providerId="ADAL" clId="{CC5D6039-6D68-4E04-99B7-91A1C621300C}" dt="2024-01-11T06:54:05.651" v="4933" actId="2711"/>
          <ac:spMkLst>
            <pc:docMk/>
            <pc:sldMk cId="241606532" sldId="272"/>
            <ac:spMk id="12" creationId="{00F46D07-4060-346B-6D28-E997385F9F72}"/>
          </ac:spMkLst>
        </pc:spChg>
        <pc:spChg chg="add mod">
          <ac:chgData name="Anila" userId="10aae156-914e-4992-9526-b81c2b99183c" providerId="ADAL" clId="{CC5D6039-6D68-4E04-99B7-91A1C621300C}" dt="2024-01-10T11:36:48.788" v="3943" actId="1035"/>
          <ac:spMkLst>
            <pc:docMk/>
            <pc:sldMk cId="241606532" sldId="272"/>
            <ac:spMk id="14" creationId="{B92DD83A-9113-618C-F8A3-848F3F95714E}"/>
          </ac:spMkLst>
        </pc:spChg>
        <pc:spChg chg="mod">
          <ac:chgData name="Anila" userId="10aae156-914e-4992-9526-b81c2b99183c" providerId="ADAL" clId="{CC5D6039-6D68-4E04-99B7-91A1C621300C}" dt="2024-01-11T06:54:35.988" v="4934" actId="2711"/>
          <ac:spMkLst>
            <pc:docMk/>
            <pc:sldMk cId="241606532" sldId="272"/>
            <ac:spMk id="15" creationId="{2F19914A-EBDE-3FBB-A0CD-82BB8EDCD8F9}"/>
          </ac:spMkLst>
        </pc:spChg>
        <pc:spChg chg="mod">
          <ac:chgData name="Anila" userId="10aae156-914e-4992-9526-b81c2b99183c" providerId="ADAL" clId="{CC5D6039-6D68-4E04-99B7-91A1C621300C}" dt="2024-01-11T06:54:35.988" v="4934" actId="2711"/>
          <ac:spMkLst>
            <pc:docMk/>
            <pc:sldMk cId="241606532" sldId="272"/>
            <ac:spMk id="17" creationId="{E060A0C3-DE7A-5FCE-456E-619D154352D3}"/>
          </ac:spMkLst>
        </pc:spChg>
        <pc:spChg chg="mod">
          <ac:chgData name="Anila" userId="10aae156-914e-4992-9526-b81c2b99183c" providerId="ADAL" clId="{CC5D6039-6D68-4E04-99B7-91A1C621300C}" dt="2024-01-11T06:54:35.988" v="4934" actId="2711"/>
          <ac:spMkLst>
            <pc:docMk/>
            <pc:sldMk cId="241606532" sldId="272"/>
            <ac:spMk id="18" creationId="{AF528B2C-6619-7DA4-6E4E-DF091B0305A7}"/>
          </ac:spMkLst>
        </pc:spChg>
        <pc:spChg chg="add mod">
          <ac:chgData name="Anila" userId="10aae156-914e-4992-9526-b81c2b99183c" providerId="ADAL" clId="{CC5D6039-6D68-4E04-99B7-91A1C621300C}" dt="2024-01-10T11:36:48.788" v="3943" actId="1035"/>
          <ac:spMkLst>
            <pc:docMk/>
            <pc:sldMk cId="241606532" sldId="272"/>
            <ac:spMk id="19" creationId="{C2EAF726-5286-164E-75F7-AC1E5A307467}"/>
          </ac:spMkLst>
        </pc:spChg>
        <pc:spChg chg="mod">
          <ac:chgData name="Anila" userId="10aae156-914e-4992-9526-b81c2b99183c" providerId="ADAL" clId="{CC5D6039-6D68-4E04-99B7-91A1C621300C}" dt="2024-01-11T06:54:35.988" v="4934" actId="2711"/>
          <ac:spMkLst>
            <pc:docMk/>
            <pc:sldMk cId="241606532" sldId="272"/>
            <ac:spMk id="20" creationId="{A6931713-A3CF-AD54-CA9A-98F69E1C0143}"/>
          </ac:spMkLst>
        </pc:spChg>
        <pc:spChg chg="add mod">
          <ac:chgData name="Anila" userId="10aae156-914e-4992-9526-b81c2b99183c" providerId="ADAL" clId="{CC5D6039-6D68-4E04-99B7-91A1C621300C}" dt="2024-01-10T11:37:07.138" v="3958" actId="1038"/>
          <ac:spMkLst>
            <pc:docMk/>
            <pc:sldMk cId="241606532" sldId="272"/>
            <ac:spMk id="21" creationId="{1847663C-10A1-7D1A-7863-9A9F18A79338}"/>
          </ac:spMkLst>
        </pc:spChg>
        <pc:spChg chg="add mod">
          <ac:chgData name="Anila" userId="10aae156-914e-4992-9526-b81c2b99183c" providerId="ADAL" clId="{CC5D6039-6D68-4E04-99B7-91A1C621300C}" dt="2024-01-10T11:37:07.138" v="3958" actId="1038"/>
          <ac:spMkLst>
            <pc:docMk/>
            <pc:sldMk cId="241606532" sldId="272"/>
            <ac:spMk id="23" creationId="{6C0B593E-56A7-EFBE-FCA5-241A5900948E}"/>
          </ac:spMkLst>
        </pc:spChg>
        <pc:spChg chg="mod">
          <ac:chgData name="Anila" userId="10aae156-914e-4992-9526-b81c2b99183c" providerId="ADAL" clId="{CC5D6039-6D68-4E04-99B7-91A1C621300C}" dt="2024-01-11T06:54:35.988" v="4934" actId="2711"/>
          <ac:spMkLst>
            <pc:docMk/>
            <pc:sldMk cId="241606532" sldId="272"/>
            <ac:spMk id="24" creationId="{14CEBE0F-A4E1-0915-5D40-761F007E78F9}"/>
          </ac:spMkLst>
        </pc:spChg>
        <pc:spChg chg="add mod">
          <ac:chgData name="Anila" userId="10aae156-914e-4992-9526-b81c2b99183c" providerId="ADAL" clId="{CC5D6039-6D68-4E04-99B7-91A1C621300C}" dt="2024-01-10T11:37:16.395" v="3960" actId="1036"/>
          <ac:spMkLst>
            <pc:docMk/>
            <pc:sldMk cId="241606532" sldId="272"/>
            <ac:spMk id="25" creationId="{B503A3BE-F9BC-980E-D55D-D6E4B6774DA8}"/>
          </ac:spMkLst>
        </pc:spChg>
        <pc:spChg chg="add mod">
          <ac:chgData name="Anila" userId="10aae156-914e-4992-9526-b81c2b99183c" providerId="ADAL" clId="{CC5D6039-6D68-4E04-99B7-91A1C621300C}" dt="2024-01-10T11:37:21.193" v="3961" actId="20577"/>
          <ac:spMkLst>
            <pc:docMk/>
            <pc:sldMk cId="241606532" sldId="272"/>
            <ac:spMk id="26" creationId="{79D37D55-27C1-23F8-C5CF-21A93D833A6C}"/>
          </ac:spMkLst>
        </pc:spChg>
        <pc:spChg chg="mod">
          <ac:chgData name="Anila" userId="10aae156-914e-4992-9526-b81c2b99183c" providerId="ADAL" clId="{CC5D6039-6D68-4E04-99B7-91A1C621300C}" dt="2024-01-11T06:54:35.988" v="4934" actId="2711"/>
          <ac:spMkLst>
            <pc:docMk/>
            <pc:sldMk cId="241606532" sldId="272"/>
            <ac:spMk id="27" creationId="{D481E953-B162-8241-CCC0-AA9D106C4099}"/>
          </ac:spMkLst>
        </pc:spChg>
        <pc:spChg chg="mod">
          <ac:chgData name="Anila" userId="10aae156-914e-4992-9526-b81c2b99183c" providerId="ADAL" clId="{CC5D6039-6D68-4E04-99B7-91A1C621300C}" dt="2024-01-11T06:54:35.988" v="4934" actId="2711"/>
          <ac:spMkLst>
            <pc:docMk/>
            <pc:sldMk cId="241606532" sldId="272"/>
            <ac:spMk id="30" creationId="{C886168D-7097-6E5B-7264-F474960EFE52}"/>
          </ac:spMkLst>
        </pc:spChg>
        <pc:spChg chg="mod">
          <ac:chgData name="Anila" userId="10aae156-914e-4992-9526-b81c2b99183c" providerId="ADAL" clId="{CC5D6039-6D68-4E04-99B7-91A1C621300C}" dt="2024-01-11T06:54:35.988" v="4934" actId="2711"/>
          <ac:spMkLst>
            <pc:docMk/>
            <pc:sldMk cId="241606532" sldId="272"/>
            <ac:spMk id="33" creationId="{9087771E-787E-E5A7-44C3-B1EC5A112C21}"/>
          </ac:spMkLst>
        </pc:spChg>
        <pc:spChg chg="del">
          <ac:chgData name="Anila" userId="10aae156-914e-4992-9526-b81c2b99183c" providerId="ADAL" clId="{CC5D6039-6D68-4E04-99B7-91A1C621300C}" dt="2024-01-10T11:35:47.343" v="3925" actId="478"/>
          <ac:spMkLst>
            <pc:docMk/>
            <pc:sldMk cId="241606532" sldId="272"/>
            <ac:spMk id="35" creationId="{72538EAA-C809-1D14-925C-6DDCCA3E2C8A}"/>
          </ac:spMkLst>
        </pc:spChg>
        <pc:spChg chg="del">
          <ac:chgData name="Anila" userId="10aae156-914e-4992-9526-b81c2b99183c" providerId="ADAL" clId="{CC5D6039-6D68-4E04-99B7-91A1C621300C}" dt="2024-01-10T11:35:49.148" v="3926" actId="478"/>
          <ac:spMkLst>
            <pc:docMk/>
            <pc:sldMk cId="241606532" sldId="272"/>
            <ac:spMk id="36" creationId="{DC4E548A-AD06-0150-988A-FB025718E826}"/>
          </ac:spMkLst>
        </pc:spChg>
        <pc:spChg chg="del">
          <ac:chgData name="Anila" userId="10aae156-914e-4992-9526-b81c2b99183c" providerId="ADAL" clId="{CC5D6039-6D68-4E04-99B7-91A1C621300C}" dt="2024-01-10T11:35:47.343" v="3925" actId="478"/>
          <ac:spMkLst>
            <pc:docMk/>
            <pc:sldMk cId="241606532" sldId="272"/>
            <ac:spMk id="37" creationId="{77F6598F-F68A-B5CC-8795-30E618CCF2AA}"/>
          </ac:spMkLst>
        </pc:spChg>
        <pc:spChg chg="del">
          <ac:chgData name="Anila" userId="10aae156-914e-4992-9526-b81c2b99183c" providerId="ADAL" clId="{CC5D6039-6D68-4E04-99B7-91A1C621300C}" dt="2024-01-10T11:35:47.343" v="3925" actId="478"/>
          <ac:spMkLst>
            <pc:docMk/>
            <pc:sldMk cId="241606532" sldId="272"/>
            <ac:spMk id="38" creationId="{91FC0F2F-FAB2-7F1A-7869-A584C5F32CC8}"/>
          </ac:spMkLst>
        </pc:spChg>
        <pc:spChg chg="del">
          <ac:chgData name="Anila" userId="10aae156-914e-4992-9526-b81c2b99183c" providerId="ADAL" clId="{CC5D6039-6D68-4E04-99B7-91A1C621300C}" dt="2024-01-10T11:35:51.800" v="3927" actId="478"/>
          <ac:spMkLst>
            <pc:docMk/>
            <pc:sldMk cId="241606532" sldId="272"/>
            <ac:spMk id="39" creationId="{DB55CB47-A81C-7B31-9D67-E2CD5BB0D0C1}"/>
          </ac:spMkLst>
        </pc:spChg>
        <pc:spChg chg="del">
          <ac:chgData name="Anila" userId="10aae156-914e-4992-9526-b81c2b99183c" providerId="ADAL" clId="{CC5D6039-6D68-4E04-99B7-91A1C621300C}" dt="2024-01-10T11:35:51.800" v="3927" actId="478"/>
          <ac:spMkLst>
            <pc:docMk/>
            <pc:sldMk cId="241606532" sldId="272"/>
            <ac:spMk id="40" creationId="{CD9CA05A-3917-C174-02D0-9C6AB2C66364}"/>
          </ac:spMkLst>
        </pc:spChg>
        <pc:spChg chg="del">
          <ac:chgData name="Anila" userId="10aae156-914e-4992-9526-b81c2b99183c" providerId="ADAL" clId="{CC5D6039-6D68-4E04-99B7-91A1C621300C}" dt="2024-01-10T11:35:54.072" v="3928" actId="478"/>
          <ac:spMkLst>
            <pc:docMk/>
            <pc:sldMk cId="241606532" sldId="272"/>
            <ac:spMk id="41" creationId="{3B974ADB-FFEE-AE82-3121-95A95280AB23}"/>
          </ac:spMkLst>
        </pc:spChg>
        <pc:spChg chg="del">
          <ac:chgData name="Anila" userId="10aae156-914e-4992-9526-b81c2b99183c" providerId="ADAL" clId="{CC5D6039-6D68-4E04-99B7-91A1C621300C}" dt="2024-01-10T11:35:54.072" v="3928" actId="478"/>
          <ac:spMkLst>
            <pc:docMk/>
            <pc:sldMk cId="241606532" sldId="272"/>
            <ac:spMk id="42" creationId="{9DA5725C-BF55-0991-2231-4E288CD32733}"/>
          </ac:spMkLst>
        </pc:spChg>
      </pc:sldChg>
      <pc:sldChg chg="add del">
        <pc:chgData name="Anila" userId="10aae156-914e-4992-9526-b81c2b99183c" providerId="ADAL" clId="{CC5D6039-6D68-4E04-99B7-91A1C621300C}" dt="2024-01-10T11:35:20.455" v="3923" actId="2890"/>
        <pc:sldMkLst>
          <pc:docMk/>
          <pc:sldMk cId="1518620321" sldId="272"/>
        </pc:sldMkLst>
      </pc:sldChg>
      <pc:sldChg chg="addSp delSp modSp add mod setBg modClrScheme chgLayout">
        <pc:chgData name="Anila" userId="10aae156-914e-4992-9526-b81c2b99183c" providerId="ADAL" clId="{CC5D6039-6D68-4E04-99B7-91A1C621300C}" dt="2024-01-11T06:56:36.099" v="4947" actId="2711"/>
        <pc:sldMkLst>
          <pc:docMk/>
          <pc:sldMk cId="3878702887" sldId="273"/>
        </pc:sldMkLst>
        <pc:spChg chg="add mod">
          <ac:chgData name="Anila" userId="10aae156-914e-4992-9526-b81c2b99183c" providerId="ADAL" clId="{CC5D6039-6D68-4E04-99B7-91A1C621300C}" dt="2024-01-11T06:46:04.224" v="4887" actId="1076"/>
          <ac:spMkLst>
            <pc:docMk/>
            <pc:sldMk cId="3878702887" sldId="273"/>
            <ac:spMk id="3" creationId="{DCFD1B2D-5A2B-704B-5010-927FD3178400}"/>
          </ac:spMkLst>
        </pc:spChg>
        <pc:spChg chg="del">
          <ac:chgData name="Anila" userId="10aae156-914e-4992-9526-b81c2b99183c" providerId="ADAL" clId="{CC5D6039-6D68-4E04-99B7-91A1C621300C}" dt="2024-01-11T06:47:33.610" v="4898" actId="478"/>
          <ac:spMkLst>
            <pc:docMk/>
            <pc:sldMk cId="3878702887" sldId="273"/>
            <ac:spMk id="4" creationId="{C027BFCA-F3C5-0360-B6E2-FA065DD34C0F}"/>
          </ac:spMkLst>
        </pc:spChg>
        <pc:spChg chg="add mod">
          <ac:chgData name="Anila" userId="10aae156-914e-4992-9526-b81c2b99183c" providerId="ADAL" clId="{CC5D6039-6D68-4E04-99B7-91A1C621300C}" dt="2024-01-11T06:46:08.786" v="4888" actId="571"/>
          <ac:spMkLst>
            <pc:docMk/>
            <pc:sldMk cId="3878702887" sldId="273"/>
            <ac:spMk id="5" creationId="{A00162FD-B850-069F-2194-55A7926C1AFD}"/>
          </ac:spMkLst>
        </pc:spChg>
        <pc:spChg chg="add mod">
          <ac:chgData name="Anila" userId="10aae156-914e-4992-9526-b81c2b99183c" providerId="ADAL" clId="{CC5D6039-6D68-4E04-99B7-91A1C621300C}" dt="2024-01-11T06:46:14.524" v="4889" actId="571"/>
          <ac:spMkLst>
            <pc:docMk/>
            <pc:sldMk cId="3878702887" sldId="273"/>
            <ac:spMk id="6" creationId="{13CAD79D-B5F3-7AA2-5874-7760C3A64024}"/>
          </ac:spMkLst>
        </pc:spChg>
        <pc:spChg chg="add mod">
          <ac:chgData name="Anila" userId="10aae156-914e-4992-9526-b81c2b99183c" providerId="ADAL" clId="{CC5D6039-6D68-4E04-99B7-91A1C621300C}" dt="2024-01-11T06:46:14.524" v="4889" actId="571"/>
          <ac:spMkLst>
            <pc:docMk/>
            <pc:sldMk cId="3878702887" sldId="273"/>
            <ac:spMk id="7" creationId="{A97EA968-CBB4-1354-424E-F7F8EFD5DC06}"/>
          </ac:spMkLst>
        </pc:spChg>
        <pc:spChg chg="add mod">
          <ac:chgData name="Anila" userId="10aae156-914e-4992-9526-b81c2b99183c" providerId="ADAL" clId="{CC5D6039-6D68-4E04-99B7-91A1C621300C}" dt="2024-01-11T06:46:45.380" v="4893" actId="571"/>
          <ac:spMkLst>
            <pc:docMk/>
            <pc:sldMk cId="3878702887" sldId="273"/>
            <ac:spMk id="8" creationId="{A28B8085-7C90-4A52-69B4-FA76129D1F5B}"/>
          </ac:spMkLst>
        </pc:spChg>
        <pc:spChg chg="add mod">
          <ac:chgData name="Anila" userId="10aae156-914e-4992-9526-b81c2b99183c" providerId="ADAL" clId="{CC5D6039-6D68-4E04-99B7-91A1C621300C}" dt="2024-01-11T06:46:51.466" v="4894" actId="571"/>
          <ac:spMkLst>
            <pc:docMk/>
            <pc:sldMk cId="3878702887" sldId="273"/>
            <ac:spMk id="9" creationId="{64D036F5-DAC1-8393-F017-AF29ADBF2A9B}"/>
          </ac:spMkLst>
        </pc:spChg>
        <pc:spChg chg="del">
          <ac:chgData name="Anila" userId="10aae156-914e-4992-9526-b81c2b99183c" providerId="ADAL" clId="{CC5D6039-6D68-4E04-99B7-91A1C621300C}" dt="2024-01-11T06:46:36.193" v="4892" actId="478"/>
          <ac:spMkLst>
            <pc:docMk/>
            <pc:sldMk cId="3878702887" sldId="273"/>
            <ac:spMk id="10" creationId="{29DCAA4A-6184-78EC-EE8E-C2B4CC79DD3B}"/>
          </ac:spMkLst>
        </pc:spChg>
        <pc:spChg chg="mod">
          <ac:chgData name="Anila" userId="10aae156-914e-4992-9526-b81c2b99183c" providerId="ADAL" clId="{CC5D6039-6D68-4E04-99B7-91A1C621300C}" dt="2024-01-10T11:45:13.428" v="3992" actId="14100"/>
          <ac:spMkLst>
            <pc:docMk/>
            <pc:sldMk cId="3878702887" sldId="273"/>
            <ac:spMk id="11" creationId="{CDC1E0EA-DB4E-E0D2-5ED3-3250383A4019}"/>
          </ac:spMkLst>
        </pc:spChg>
        <pc:spChg chg="mod">
          <ac:chgData name="Anila" userId="10aae156-914e-4992-9526-b81c2b99183c" providerId="ADAL" clId="{CC5D6039-6D68-4E04-99B7-91A1C621300C}" dt="2024-01-11T06:56:36.099" v="4947" actId="2711"/>
          <ac:spMkLst>
            <pc:docMk/>
            <pc:sldMk cId="3878702887" sldId="273"/>
            <ac:spMk id="12" creationId="{00F46D07-4060-346B-6D28-E997385F9F72}"/>
          </ac:spMkLst>
        </pc:spChg>
        <pc:spChg chg="add mod">
          <ac:chgData name="Anila" userId="10aae156-914e-4992-9526-b81c2b99183c" providerId="ADAL" clId="{CC5D6039-6D68-4E04-99B7-91A1C621300C}" dt="2024-01-10T12:08:38.583" v="4131" actId="14100"/>
          <ac:spMkLst>
            <pc:docMk/>
            <pc:sldMk cId="3878702887" sldId="273"/>
            <ac:spMk id="25" creationId="{F394875C-0652-E8BA-272C-F05CD56FC44E}"/>
          </ac:spMkLst>
        </pc:spChg>
        <pc:spChg chg="add mod">
          <ac:chgData name="Anila" userId="10aae156-914e-4992-9526-b81c2b99183c" providerId="ADAL" clId="{CC5D6039-6D68-4E04-99B7-91A1C621300C}" dt="2024-01-10T11:48:17.108" v="4043" actId="1036"/>
          <ac:spMkLst>
            <pc:docMk/>
            <pc:sldMk cId="3878702887" sldId="273"/>
            <ac:spMk id="26" creationId="{B74607D9-034B-9F0A-1D59-D5E551471C26}"/>
          </ac:spMkLst>
        </pc:spChg>
        <pc:spChg chg="add mod">
          <ac:chgData name="Anila" userId="10aae156-914e-4992-9526-b81c2b99183c" providerId="ADAL" clId="{CC5D6039-6D68-4E04-99B7-91A1C621300C}" dt="2024-01-10T11:48:07.194" v="4038" actId="14100"/>
          <ac:spMkLst>
            <pc:docMk/>
            <pc:sldMk cId="3878702887" sldId="273"/>
            <ac:spMk id="27" creationId="{2DB4B339-5A16-CD08-666A-F9AE82D7222C}"/>
          </ac:spMkLst>
        </pc:spChg>
        <pc:spChg chg="mod">
          <ac:chgData name="Anila" userId="10aae156-914e-4992-9526-b81c2b99183c" providerId="ADAL" clId="{CC5D6039-6D68-4E04-99B7-91A1C621300C}" dt="2024-01-10T11:48:17.108" v="4043" actId="1036"/>
          <ac:spMkLst>
            <pc:docMk/>
            <pc:sldMk cId="3878702887" sldId="273"/>
            <ac:spMk id="28" creationId="{CEA2089F-A5FA-0841-EA39-29E0D23E7182}"/>
          </ac:spMkLst>
        </pc:spChg>
        <pc:spChg chg="del mod">
          <ac:chgData name="Anila" userId="10aae156-914e-4992-9526-b81c2b99183c" providerId="ADAL" clId="{CC5D6039-6D68-4E04-99B7-91A1C621300C}" dt="2024-01-11T06:47:33.610" v="4898" actId="478"/>
          <ac:spMkLst>
            <pc:docMk/>
            <pc:sldMk cId="3878702887" sldId="273"/>
            <ac:spMk id="29" creationId="{EA5E66DB-222E-E530-7C6B-FA2C75330FF8}"/>
          </ac:spMkLst>
        </pc:spChg>
        <pc:spChg chg="add del mod ord">
          <ac:chgData name="Anila" userId="10aae156-914e-4992-9526-b81c2b99183c" providerId="ADAL" clId="{CC5D6039-6D68-4E04-99B7-91A1C621300C}" dt="2024-01-10T12:46:01.761" v="4451" actId="931"/>
          <ac:spMkLst>
            <pc:docMk/>
            <pc:sldMk cId="3878702887" sldId="273"/>
            <ac:spMk id="30" creationId="{CAAE841E-049A-A102-DF37-1F5246D80BBB}"/>
          </ac:spMkLst>
        </pc:spChg>
        <pc:spChg chg="add del mod ord">
          <ac:chgData name="Anila" userId="10aae156-914e-4992-9526-b81c2b99183c" providerId="ADAL" clId="{CC5D6039-6D68-4E04-99B7-91A1C621300C}" dt="2024-01-10T12:46:22.689" v="4461" actId="931"/>
          <ac:spMkLst>
            <pc:docMk/>
            <pc:sldMk cId="3878702887" sldId="273"/>
            <ac:spMk id="31" creationId="{302722B7-D544-CE1F-B75E-692C7E69CAE9}"/>
          </ac:spMkLst>
        </pc:spChg>
        <pc:spChg chg="mod">
          <ac:chgData name="Anila" userId="10aae156-914e-4992-9526-b81c2b99183c" providerId="ADAL" clId="{CC5D6039-6D68-4E04-99B7-91A1C621300C}" dt="2024-01-10T12:08:38.583" v="4131" actId="14100"/>
          <ac:spMkLst>
            <pc:docMk/>
            <pc:sldMk cId="3878702887" sldId="273"/>
            <ac:spMk id="32" creationId="{BA30858A-4013-E314-79D6-E3E719B4E802}"/>
          </ac:spMkLst>
        </pc:spChg>
        <pc:spChg chg="del">
          <ac:chgData name="Anila" userId="10aae156-914e-4992-9526-b81c2b99183c" providerId="ADAL" clId="{CC5D6039-6D68-4E04-99B7-91A1C621300C}" dt="2024-01-10T11:45:35.427" v="3998" actId="478"/>
          <ac:spMkLst>
            <pc:docMk/>
            <pc:sldMk cId="3878702887" sldId="273"/>
            <ac:spMk id="33" creationId="{0061CBC0-18B2-E8F6-F052-CF60F347FA4F}"/>
          </ac:spMkLst>
        </pc:spChg>
        <pc:spChg chg="add del mod ord">
          <ac:chgData name="Anila" userId="10aae156-914e-4992-9526-b81c2b99183c" providerId="ADAL" clId="{CC5D6039-6D68-4E04-99B7-91A1C621300C}" dt="2024-01-10T12:46:05.140" v="4454" actId="931"/>
          <ac:spMkLst>
            <pc:docMk/>
            <pc:sldMk cId="3878702887" sldId="273"/>
            <ac:spMk id="34" creationId="{BCED6413-AEAE-62C0-A3F1-6EAD3B0DF65B}"/>
          </ac:spMkLst>
        </pc:spChg>
        <pc:spChg chg="mod">
          <ac:chgData name="Anila" userId="10aae156-914e-4992-9526-b81c2b99183c" providerId="ADAL" clId="{CC5D6039-6D68-4E04-99B7-91A1C621300C}" dt="2024-01-10T11:48:04.270" v="4037" actId="14100"/>
          <ac:spMkLst>
            <pc:docMk/>
            <pc:sldMk cId="3878702887" sldId="273"/>
            <ac:spMk id="35" creationId="{AB0C097E-02C0-3A36-A7CE-F6806D90985B}"/>
          </ac:spMkLst>
        </pc:spChg>
        <pc:spChg chg="del">
          <ac:chgData name="Anila" userId="10aae156-914e-4992-9526-b81c2b99183c" providerId="ADAL" clId="{CC5D6039-6D68-4E04-99B7-91A1C621300C}" dt="2024-01-10T11:45:35.427" v="3998" actId="478"/>
          <ac:spMkLst>
            <pc:docMk/>
            <pc:sldMk cId="3878702887" sldId="273"/>
            <ac:spMk id="36" creationId="{6A1E7609-5D95-AC97-8D6A-CEB3E19252BF}"/>
          </ac:spMkLst>
        </pc:spChg>
        <pc:spChg chg="add del mod ord">
          <ac:chgData name="Anila" userId="10aae156-914e-4992-9526-b81c2b99183c" providerId="ADAL" clId="{CC5D6039-6D68-4E04-99B7-91A1C621300C}" dt="2024-01-10T12:46:41.216" v="4470" actId="931"/>
          <ac:spMkLst>
            <pc:docMk/>
            <pc:sldMk cId="3878702887" sldId="273"/>
            <ac:spMk id="37" creationId="{736ABFF2-E7AF-6506-EA14-993CB56378C3}"/>
          </ac:spMkLst>
        </pc:spChg>
        <pc:spChg chg="add del mod ord">
          <ac:chgData name="Anila" userId="10aae156-914e-4992-9526-b81c2b99183c" providerId="ADAL" clId="{CC5D6039-6D68-4E04-99B7-91A1C621300C}" dt="2024-01-10T12:46:25.826" v="4464" actId="931"/>
          <ac:spMkLst>
            <pc:docMk/>
            <pc:sldMk cId="3878702887" sldId="273"/>
            <ac:spMk id="41" creationId="{1784406F-980A-2F79-6904-A841FDF84E16}"/>
          </ac:spMkLst>
        </pc:spChg>
        <pc:spChg chg="add del mod ord">
          <ac:chgData name="Anila" userId="10aae156-914e-4992-9526-b81c2b99183c" providerId="ADAL" clId="{CC5D6039-6D68-4E04-99B7-91A1C621300C}" dt="2024-01-10T12:46:33.895" v="4467" actId="931"/>
          <ac:spMkLst>
            <pc:docMk/>
            <pc:sldMk cId="3878702887" sldId="273"/>
            <ac:spMk id="42" creationId="{E7DA46D2-6810-C5F6-78B2-41E2572C38FE}"/>
          </ac:spMkLst>
        </pc:spChg>
        <pc:spChg chg="add del mod">
          <ac:chgData name="Anila" userId="10aae156-914e-4992-9526-b81c2b99183c" providerId="ADAL" clId="{CC5D6039-6D68-4E04-99B7-91A1C621300C}" dt="2024-01-10T12:46:18.794" v="4458" actId="931"/>
          <ac:spMkLst>
            <pc:docMk/>
            <pc:sldMk cId="3878702887" sldId="273"/>
            <ac:spMk id="48" creationId="{8884E803-E9C3-3279-F6BB-94316F6E943F}"/>
          </ac:spMkLst>
        </pc:spChg>
        <pc:grpChg chg="mod">
          <ac:chgData name="Anila" userId="10aae156-914e-4992-9526-b81c2b99183c" providerId="ADAL" clId="{CC5D6039-6D68-4E04-99B7-91A1C621300C}" dt="2024-01-10T12:08:31.405" v="4130" actId="1035"/>
          <ac:grpSpMkLst>
            <pc:docMk/>
            <pc:sldMk cId="3878702887" sldId="273"/>
            <ac:grpSpMk id="22" creationId="{FC9A9D9F-A1FD-333C-FA99-B0A937F0C114}"/>
          </ac:grpSpMkLst>
        </pc:grpChg>
        <pc:grpChg chg="del">
          <ac:chgData name="Anila" userId="10aae156-914e-4992-9526-b81c2b99183c" providerId="ADAL" clId="{CC5D6039-6D68-4E04-99B7-91A1C621300C}" dt="2024-01-10T11:44:57.421" v="3981" actId="478"/>
          <ac:grpSpMkLst>
            <pc:docMk/>
            <pc:sldMk cId="3878702887" sldId="273"/>
            <ac:grpSpMk id="38" creationId="{11AB212A-F49F-5F05-0B8C-D1F69E420C5D}"/>
          </ac:grpSpMkLst>
        </pc:grpChg>
        <pc:grpChg chg="del">
          <ac:chgData name="Anila" userId="10aae156-914e-4992-9526-b81c2b99183c" providerId="ADAL" clId="{CC5D6039-6D68-4E04-99B7-91A1C621300C}" dt="2024-01-10T11:44:57.421" v="3981" actId="478"/>
          <ac:grpSpMkLst>
            <pc:docMk/>
            <pc:sldMk cId="3878702887" sldId="273"/>
            <ac:grpSpMk id="39" creationId="{3EA5C038-AE58-1903-3442-8ADDA5150927}"/>
          </ac:grpSpMkLst>
        </pc:grpChg>
        <pc:grpChg chg="del">
          <ac:chgData name="Anila" userId="10aae156-914e-4992-9526-b81c2b99183c" providerId="ADAL" clId="{CC5D6039-6D68-4E04-99B7-91A1C621300C}" dt="2024-01-10T11:44:57.421" v="3981" actId="478"/>
          <ac:grpSpMkLst>
            <pc:docMk/>
            <pc:sldMk cId="3878702887" sldId="273"/>
            <ac:grpSpMk id="40" creationId="{629C33B1-2DEE-9B9F-9F21-6F3AC69F3C5D}"/>
          </ac:grpSpMkLst>
        </pc:grpChg>
        <pc:picChg chg="add del mod">
          <ac:chgData name="Anila" userId="10aae156-914e-4992-9526-b81c2b99183c" providerId="ADAL" clId="{CC5D6039-6D68-4E04-99B7-91A1C621300C}" dt="2024-01-10T12:46:06.575" v="4457" actId="478"/>
          <ac:picMkLst>
            <pc:docMk/>
            <pc:sldMk cId="3878702887" sldId="273"/>
            <ac:picMk id="44" creationId="{45CEEB9F-E5B4-6A07-CBBE-B3590C19E744}"/>
          </ac:picMkLst>
        </pc:picChg>
        <pc:picChg chg="add mod">
          <ac:chgData name="Anila" userId="10aae156-914e-4992-9526-b81c2b99183c" providerId="ADAL" clId="{CC5D6039-6D68-4E04-99B7-91A1C621300C}" dt="2024-01-10T12:46:06.026" v="4455" actId="27614"/>
          <ac:picMkLst>
            <pc:docMk/>
            <pc:sldMk cId="3878702887" sldId="273"/>
            <ac:picMk id="46" creationId="{354AAF32-2885-4A6A-DAD9-711E58D81097}"/>
          </ac:picMkLst>
        </pc:picChg>
        <pc:picChg chg="add mod">
          <ac:chgData name="Anila" userId="10aae156-914e-4992-9526-b81c2b99183c" providerId="ADAL" clId="{CC5D6039-6D68-4E04-99B7-91A1C621300C}" dt="2024-01-10T12:46:19.882" v="4460" actId="962"/>
          <ac:picMkLst>
            <pc:docMk/>
            <pc:sldMk cId="3878702887" sldId="273"/>
            <ac:picMk id="50" creationId="{ABCD9E51-2D21-C51E-5198-B70DBB3BBEBD}"/>
          </ac:picMkLst>
        </pc:picChg>
        <pc:picChg chg="add mod">
          <ac:chgData name="Anila" userId="10aae156-914e-4992-9526-b81c2b99183c" providerId="ADAL" clId="{CC5D6039-6D68-4E04-99B7-91A1C621300C}" dt="2024-01-11T06:46:32.709" v="4891" actId="554"/>
          <ac:picMkLst>
            <pc:docMk/>
            <pc:sldMk cId="3878702887" sldId="273"/>
            <ac:picMk id="52" creationId="{FB7FF0F3-D141-9246-DC90-1BA94F0419ED}"/>
          </ac:picMkLst>
        </pc:picChg>
        <pc:picChg chg="add mod">
          <ac:chgData name="Anila" userId="10aae156-914e-4992-9526-b81c2b99183c" providerId="ADAL" clId="{CC5D6039-6D68-4E04-99B7-91A1C621300C}" dt="2024-01-10T12:46:26.834" v="4466" actId="962"/>
          <ac:picMkLst>
            <pc:docMk/>
            <pc:sldMk cId="3878702887" sldId="273"/>
            <ac:picMk id="54" creationId="{07579644-1876-9B34-0ADF-744B1A4A9D9D}"/>
          </ac:picMkLst>
        </pc:picChg>
        <pc:picChg chg="add mod">
          <ac:chgData name="Anila" userId="10aae156-914e-4992-9526-b81c2b99183c" providerId="ADAL" clId="{CC5D6039-6D68-4E04-99B7-91A1C621300C}" dt="2024-01-11T06:46:32.709" v="4891" actId="554"/>
          <ac:picMkLst>
            <pc:docMk/>
            <pc:sldMk cId="3878702887" sldId="273"/>
            <ac:picMk id="56" creationId="{878A4911-A93F-C39D-9331-3F31B2A45FFB}"/>
          </ac:picMkLst>
        </pc:picChg>
        <pc:picChg chg="add mod">
          <ac:chgData name="Anila" userId="10aae156-914e-4992-9526-b81c2b99183c" providerId="ADAL" clId="{CC5D6039-6D68-4E04-99B7-91A1C621300C}" dt="2024-01-10T12:46:42.708" v="4472" actId="962"/>
          <ac:picMkLst>
            <pc:docMk/>
            <pc:sldMk cId="3878702887" sldId="273"/>
            <ac:picMk id="58" creationId="{60CA5684-3F0D-7B87-0DDC-E4783F1B1090}"/>
          </ac:picMkLst>
        </pc:picChg>
      </pc:sldChg>
      <pc:sldChg chg="addSp delSp modSp add mod ord setBg modClrScheme chgLayout">
        <pc:chgData name="Anila" userId="10aae156-914e-4992-9526-b81c2b99183c" providerId="ADAL" clId="{CC5D6039-6D68-4E04-99B7-91A1C621300C}" dt="2024-01-11T06:57:19.677" v="4952" actId="2711"/>
        <pc:sldMkLst>
          <pc:docMk/>
          <pc:sldMk cId="932968166" sldId="274"/>
        </pc:sldMkLst>
        <pc:spChg chg="add mod">
          <ac:chgData name="Anila" userId="10aae156-914e-4992-9526-b81c2b99183c" providerId="ADAL" clId="{CC5D6039-6D68-4E04-99B7-91A1C621300C}" dt="2024-01-11T06:57:12.671" v="4951" actId="2711"/>
          <ac:spMkLst>
            <pc:docMk/>
            <pc:sldMk cId="932968166" sldId="274"/>
            <ac:spMk id="2" creationId="{24AEA8F2-E812-A9FF-19E0-B44BDFAAEA10}"/>
          </ac:spMkLst>
        </pc:spChg>
        <pc:spChg chg="add mod">
          <ac:chgData name="Anila" userId="10aae156-914e-4992-9526-b81c2b99183c" providerId="ADAL" clId="{CC5D6039-6D68-4E04-99B7-91A1C621300C}" dt="2024-01-11T06:57:19.677" v="4952" actId="2711"/>
          <ac:spMkLst>
            <pc:docMk/>
            <pc:sldMk cId="932968166" sldId="274"/>
            <ac:spMk id="6" creationId="{6FA649DD-DB62-57A6-FE2D-8219A72281E6}"/>
          </ac:spMkLst>
        </pc:spChg>
        <pc:spChg chg="del">
          <ac:chgData name="Anila" userId="10aae156-914e-4992-9526-b81c2b99183c" providerId="ADAL" clId="{CC5D6039-6D68-4E04-99B7-91A1C621300C}" dt="2024-01-11T06:47:30.044" v="4897" actId="478"/>
          <ac:spMkLst>
            <pc:docMk/>
            <pc:sldMk cId="932968166" sldId="274"/>
            <ac:spMk id="10" creationId="{29DCAA4A-6184-78EC-EE8E-C2B4CC79DD3B}"/>
          </ac:spMkLst>
        </pc:spChg>
        <pc:spChg chg="mod">
          <ac:chgData name="Anila" userId="10aae156-914e-4992-9526-b81c2b99183c" providerId="ADAL" clId="{CC5D6039-6D68-4E04-99B7-91A1C621300C}" dt="2024-01-10T12:03:34.647" v="4090" actId="14100"/>
          <ac:spMkLst>
            <pc:docMk/>
            <pc:sldMk cId="932968166" sldId="274"/>
            <ac:spMk id="11" creationId="{CDC1E0EA-DB4E-E0D2-5ED3-3250383A4019}"/>
          </ac:spMkLst>
        </pc:spChg>
        <pc:spChg chg="del">
          <ac:chgData name="Anila" userId="10aae156-914e-4992-9526-b81c2b99183c" providerId="ADAL" clId="{CC5D6039-6D68-4E04-99B7-91A1C621300C}" dt="2024-01-10T12:02:51.042" v="4077" actId="478"/>
          <ac:spMkLst>
            <pc:docMk/>
            <pc:sldMk cId="932968166" sldId="274"/>
            <ac:spMk id="12" creationId="{00F46D07-4060-346B-6D28-E997385F9F72}"/>
          </ac:spMkLst>
        </pc:spChg>
        <pc:spChg chg="mod">
          <ac:chgData name="Anila" userId="10aae156-914e-4992-9526-b81c2b99183c" providerId="ADAL" clId="{CC5D6039-6D68-4E04-99B7-91A1C621300C}" dt="2024-01-10T12:03:25.606" v="4088" actId="164"/>
          <ac:spMkLst>
            <pc:docMk/>
            <pc:sldMk cId="932968166" sldId="274"/>
            <ac:spMk id="13" creationId="{09090D3F-C860-F484-FD32-D4B6CFDF647B}"/>
          </ac:spMkLst>
        </pc:spChg>
        <pc:grpChg chg="add mod">
          <ac:chgData name="Anila" userId="10aae156-914e-4992-9526-b81c2b99183c" providerId="ADAL" clId="{CC5D6039-6D68-4E04-99B7-91A1C621300C}" dt="2024-01-10T12:03:54.836" v="4093" actId="164"/>
          <ac:grpSpMkLst>
            <pc:docMk/>
            <pc:sldMk cId="932968166" sldId="274"/>
            <ac:grpSpMk id="7" creationId="{40C9173E-7FD5-10BC-26EE-2A3AAD774633}"/>
          </ac:grpSpMkLst>
        </pc:grpChg>
        <pc:grpChg chg="add mod">
          <ac:chgData name="Anila" userId="10aae156-914e-4992-9526-b81c2b99183c" providerId="ADAL" clId="{CC5D6039-6D68-4E04-99B7-91A1C621300C}" dt="2024-01-10T12:04:17.595" v="4116" actId="1035"/>
          <ac:grpSpMkLst>
            <pc:docMk/>
            <pc:sldMk cId="932968166" sldId="274"/>
            <ac:grpSpMk id="8" creationId="{018B7CB9-9E72-33B1-C4DA-7E3B5B8AC81C}"/>
          </ac:grpSpMkLst>
        </pc:grpChg>
        <pc:picChg chg="del">
          <ac:chgData name="Anila" userId="10aae156-914e-4992-9526-b81c2b99183c" providerId="ADAL" clId="{CC5D6039-6D68-4E04-99B7-91A1C621300C}" dt="2024-01-11T06:47:30.044" v="4897" actId="478"/>
          <ac:picMkLst>
            <pc:docMk/>
            <pc:sldMk cId="932968166" sldId="274"/>
            <ac:picMk id="3" creationId="{0EF062B6-F183-27DA-B0BE-9989BBE7DD00}"/>
          </ac:picMkLst>
        </pc:picChg>
        <pc:picChg chg="del">
          <ac:chgData name="Anila" userId="10aae156-914e-4992-9526-b81c2b99183c" providerId="ADAL" clId="{CC5D6039-6D68-4E04-99B7-91A1C621300C}" dt="2024-01-10T11:56:16.770" v="4051" actId="478"/>
          <ac:picMkLst>
            <pc:docMk/>
            <pc:sldMk cId="932968166" sldId="274"/>
            <ac:picMk id="5" creationId="{843681BE-0229-1362-B2AA-82FA5883BC1B}"/>
          </ac:picMkLst>
        </pc:picChg>
        <pc:picChg chg="mod">
          <ac:chgData name="Anila" userId="10aae156-914e-4992-9526-b81c2b99183c" providerId="ADAL" clId="{CC5D6039-6D68-4E04-99B7-91A1C621300C}" dt="2024-01-10T12:03:25.606" v="4088" actId="164"/>
          <ac:picMkLst>
            <pc:docMk/>
            <pc:sldMk cId="932968166" sldId="274"/>
            <ac:picMk id="16" creationId="{3DF09395-BCBA-ECC3-41D4-1AFC47E5F5C3}"/>
          </ac:picMkLst>
        </pc:picChg>
      </pc:sldChg>
      <pc:sldChg chg="add mod setBg modClrScheme chgLayout">
        <pc:chgData name="Anila" userId="10aae156-914e-4992-9526-b81c2b99183c" providerId="ADAL" clId="{CC5D6039-6D68-4E04-99B7-91A1C621300C}" dt="2024-01-11T07:00:51.891" v="4968" actId="700"/>
        <pc:sldMkLst>
          <pc:docMk/>
          <pc:sldMk cId="1943172546" sldId="275"/>
        </pc:sldMkLst>
      </pc:sldChg>
      <pc:sldChg chg="modSp add del setBg">
        <pc:chgData name="Anila" userId="10aae156-914e-4992-9526-b81c2b99183c" providerId="ADAL" clId="{CC5D6039-6D68-4E04-99B7-91A1C621300C}" dt="2024-01-10T12:11:18.205" v="4171" actId="47"/>
        <pc:sldMkLst>
          <pc:docMk/>
          <pc:sldMk cId="4203072852" sldId="275"/>
        </pc:sldMkLst>
        <pc:picChg chg="mod">
          <ac:chgData name="Anila" userId="10aae156-914e-4992-9526-b81c2b99183c" providerId="ADAL" clId="{CC5D6039-6D68-4E04-99B7-91A1C621300C}" dt="2024-01-10T12:10:48.472" v="4170"/>
          <ac:picMkLst>
            <pc:docMk/>
            <pc:sldMk cId="4203072852" sldId="275"/>
            <ac:picMk id="5" creationId="{843681BE-0229-1362-B2AA-82FA5883BC1B}"/>
          </ac:picMkLst>
        </pc:picChg>
      </pc:sldChg>
      <pc:sldChg chg="add mod setBg modClrScheme chgLayout">
        <pc:chgData name="Anila" userId="10aae156-914e-4992-9526-b81c2b99183c" providerId="ADAL" clId="{CC5D6039-6D68-4E04-99B7-91A1C621300C}" dt="2024-01-11T07:00:48.089" v="4967" actId="700"/>
        <pc:sldMkLst>
          <pc:docMk/>
          <pc:sldMk cId="110454565" sldId="276"/>
        </pc:sldMkLst>
      </pc:sldChg>
      <pc:sldMasterChg chg="addSp modSp mod setBg addSldLayout delSldLayout modSldLayout">
        <pc:chgData name="Anila" userId="10aae156-914e-4992-9526-b81c2b99183c" providerId="ADAL" clId="{CC5D6039-6D68-4E04-99B7-91A1C621300C}" dt="2024-01-11T07:00:33.958" v="4964" actId="14100"/>
        <pc:sldMasterMkLst>
          <pc:docMk/>
          <pc:sldMasterMk cId="4260680147" sldId="2147483648"/>
        </pc:sldMasterMkLst>
        <pc:picChg chg="add mod">
          <ac:chgData name="Anila" userId="10aae156-914e-4992-9526-b81c2b99183c" providerId="ADAL" clId="{CC5D6039-6D68-4E04-99B7-91A1C621300C}" dt="2024-01-10T12:54:43.748" v="4726" actId="29295"/>
          <ac:picMkLst>
            <pc:docMk/>
            <pc:sldMasterMk cId="4260680147" sldId="2147483648"/>
            <ac:picMk id="6" creationId="{5DC9E484-7424-B8ED-BDFF-774DDE7A3A65}"/>
          </ac:picMkLst>
        </pc:picChg>
        <pc:sldLayoutChg chg="addSp delSp modSp mod setBg">
          <pc:chgData name="Anila" userId="10aae156-914e-4992-9526-b81c2b99183c" providerId="ADAL" clId="{CC5D6039-6D68-4E04-99B7-91A1C621300C}" dt="2024-01-10T12:52:01.078" v="4659" actId="21"/>
          <pc:sldLayoutMkLst>
            <pc:docMk/>
            <pc:sldMasterMk cId="4260680147" sldId="2147483648"/>
            <pc:sldLayoutMk cId="948463567" sldId="2147483649"/>
          </pc:sldLayoutMkLst>
          <pc:spChg chg="add del">
            <ac:chgData name="Anila" userId="10aae156-914e-4992-9526-b81c2b99183c" providerId="ADAL" clId="{CC5D6039-6D68-4E04-99B7-91A1C621300C}" dt="2024-01-10T12:47:19.744" v="4476" actId="11529"/>
            <ac:spMkLst>
              <pc:docMk/>
              <pc:sldMasterMk cId="4260680147" sldId="2147483648"/>
              <pc:sldLayoutMk cId="948463567" sldId="2147483649"/>
              <ac:spMk id="2" creationId="{8D0E40B4-B68A-6319-A72B-5EC65012697A}"/>
            </ac:spMkLst>
          </pc:spChg>
          <pc:spChg chg="add del mod">
            <ac:chgData name="Anila" userId="10aae156-914e-4992-9526-b81c2b99183c" providerId="ADAL" clId="{CC5D6039-6D68-4E04-99B7-91A1C621300C}" dt="2024-01-10T12:52:01.078" v="4659" actId="21"/>
            <ac:spMkLst>
              <pc:docMk/>
              <pc:sldMasterMk cId="4260680147" sldId="2147483648"/>
              <pc:sldLayoutMk cId="948463567" sldId="2147483649"/>
              <ac:spMk id="3" creationId="{6F8BC49B-3E26-9E70-56CD-6B1E9A291E77}"/>
            </ac:spMkLst>
          </pc:spChg>
        </pc:sldLayoutChg>
        <pc:sldLayoutChg chg="addSp delSp modSp setBg">
          <pc:chgData name="Anila" userId="10aae156-914e-4992-9526-b81c2b99183c" providerId="ADAL" clId="{CC5D6039-6D68-4E04-99B7-91A1C621300C}" dt="2024-01-10T12:49:00.333" v="4536"/>
          <pc:sldLayoutMkLst>
            <pc:docMk/>
            <pc:sldMasterMk cId="4260680147" sldId="2147483648"/>
            <pc:sldLayoutMk cId="698949810" sldId="2147483650"/>
          </pc:sldLayoutMkLst>
          <pc:spChg chg="add del mod">
            <ac:chgData name="Anila" userId="10aae156-914e-4992-9526-b81c2b99183c" providerId="ADAL" clId="{CC5D6039-6D68-4E04-99B7-91A1C621300C}" dt="2024-01-10T12:17:59.594" v="4214"/>
            <ac:spMkLst>
              <pc:docMk/>
              <pc:sldMasterMk cId="4260680147" sldId="2147483648"/>
              <pc:sldLayoutMk cId="698949810" sldId="2147483650"/>
              <ac:spMk id="2" creationId="{54D7E075-D790-AEFF-B13D-3D9BE20D1A6D}"/>
            </ac:spMkLst>
          </pc:spChg>
          <pc:spChg chg="add del mod">
            <ac:chgData name="Anila" userId="10aae156-914e-4992-9526-b81c2b99183c" providerId="ADAL" clId="{CC5D6039-6D68-4E04-99B7-91A1C621300C}" dt="2024-01-10T12:18:08.766" v="4216"/>
            <ac:spMkLst>
              <pc:docMk/>
              <pc:sldMasterMk cId="4260680147" sldId="2147483648"/>
              <pc:sldLayoutMk cId="698949810" sldId="2147483650"/>
              <ac:spMk id="3" creationId="{D037D6A0-993A-E86C-0506-F5CAEF19CDB2}"/>
            </ac:spMkLst>
          </pc:spChg>
          <pc:spChg chg="add del mod">
            <ac:chgData name="Anila" userId="10aae156-914e-4992-9526-b81c2b99183c" providerId="ADAL" clId="{CC5D6039-6D68-4E04-99B7-91A1C621300C}" dt="2024-01-10T12:18:17.599" v="4218"/>
            <ac:spMkLst>
              <pc:docMk/>
              <pc:sldMasterMk cId="4260680147" sldId="2147483648"/>
              <pc:sldLayoutMk cId="698949810" sldId="2147483650"/>
              <ac:spMk id="4" creationId="{45729E18-75B0-FE3A-3E0C-B7F61FC6667C}"/>
            </ac:spMkLst>
          </pc:spChg>
          <pc:spChg chg="add del mod">
            <ac:chgData name="Anila" userId="10aae156-914e-4992-9526-b81c2b99183c" providerId="ADAL" clId="{CC5D6039-6D68-4E04-99B7-91A1C621300C}" dt="2024-01-10T12:18:26.419" v="4220"/>
            <ac:spMkLst>
              <pc:docMk/>
              <pc:sldMasterMk cId="4260680147" sldId="2147483648"/>
              <pc:sldLayoutMk cId="698949810" sldId="2147483650"/>
              <ac:spMk id="5" creationId="{DD836CA3-50ED-99B2-A851-40DE2892375D}"/>
            </ac:spMkLst>
          </pc:spChg>
          <pc:spChg chg="add del">
            <ac:chgData name="Anila" userId="10aae156-914e-4992-9526-b81c2b99183c" providerId="ADAL" clId="{CC5D6039-6D68-4E04-99B7-91A1C621300C}" dt="2024-01-10T12:16:57.959" v="4213" actId="11529"/>
            <ac:spMkLst>
              <pc:docMk/>
              <pc:sldMasterMk cId="4260680147" sldId="2147483648"/>
              <pc:sldLayoutMk cId="698949810" sldId="2147483650"/>
              <ac:spMk id="6" creationId="{3BFA19EB-08C8-3DDE-4FDC-9A1CE3BCCA4E}"/>
            </ac:spMkLst>
          </pc:spChg>
          <pc:spChg chg="add del mod">
            <ac:chgData name="Anila" userId="10aae156-914e-4992-9526-b81c2b99183c" providerId="ADAL" clId="{CC5D6039-6D68-4E04-99B7-91A1C621300C}" dt="2024-01-10T12:17:59.594" v="4214"/>
            <ac:spMkLst>
              <pc:docMk/>
              <pc:sldMasterMk cId="4260680147" sldId="2147483648"/>
              <pc:sldLayoutMk cId="698949810" sldId="2147483650"/>
              <ac:spMk id="7" creationId="{A31D5A04-BC36-C346-CF95-EF2E7B843EA5}"/>
            </ac:spMkLst>
          </pc:spChg>
          <pc:spChg chg="mod">
            <ac:chgData name="Anila" userId="10aae156-914e-4992-9526-b81c2b99183c" providerId="ADAL" clId="{CC5D6039-6D68-4E04-99B7-91A1C621300C}" dt="2024-01-10T12:17:59.594" v="4214"/>
            <ac:spMkLst>
              <pc:docMk/>
              <pc:sldMasterMk cId="4260680147" sldId="2147483648"/>
              <pc:sldLayoutMk cId="698949810" sldId="2147483650"/>
              <ac:spMk id="8" creationId="{29E95735-3BA7-8EE4-B195-AA30D8193F3E}"/>
            </ac:spMkLst>
          </pc:spChg>
          <pc:spChg chg="add del">
            <ac:chgData name="Anila" userId="10aae156-914e-4992-9526-b81c2b99183c" providerId="ADAL" clId="{CC5D6039-6D68-4E04-99B7-91A1C621300C}" dt="2024-01-10T12:18:04.827" v="4215" actId="11529"/>
            <ac:spMkLst>
              <pc:docMk/>
              <pc:sldMasterMk cId="4260680147" sldId="2147483648"/>
              <pc:sldLayoutMk cId="698949810" sldId="2147483650"/>
              <ac:spMk id="9" creationId="{E6F401E2-B609-A3C6-B9BC-BE63DF87BD1A}"/>
            </ac:spMkLst>
          </pc:spChg>
          <pc:spChg chg="add del mod">
            <ac:chgData name="Anila" userId="10aae156-914e-4992-9526-b81c2b99183c" providerId="ADAL" clId="{CC5D6039-6D68-4E04-99B7-91A1C621300C}" dt="2024-01-10T12:18:08.766" v="4216"/>
            <ac:spMkLst>
              <pc:docMk/>
              <pc:sldMasterMk cId="4260680147" sldId="2147483648"/>
              <pc:sldLayoutMk cId="698949810" sldId="2147483650"/>
              <ac:spMk id="10" creationId="{B96286CB-0DFF-D067-6C83-6CDF92A12B53}"/>
            </ac:spMkLst>
          </pc:spChg>
          <pc:spChg chg="mod">
            <ac:chgData name="Anila" userId="10aae156-914e-4992-9526-b81c2b99183c" providerId="ADAL" clId="{CC5D6039-6D68-4E04-99B7-91A1C621300C}" dt="2024-01-10T12:18:08.766" v="4216"/>
            <ac:spMkLst>
              <pc:docMk/>
              <pc:sldMasterMk cId="4260680147" sldId="2147483648"/>
              <pc:sldLayoutMk cId="698949810" sldId="2147483650"/>
              <ac:spMk id="11" creationId="{19A11C9E-8EA2-A0D4-1498-FE851A29FC2D}"/>
            </ac:spMkLst>
          </pc:spChg>
          <pc:spChg chg="add del">
            <ac:chgData name="Anila" userId="10aae156-914e-4992-9526-b81c2b99183c" providerId="ADAL" clId="{CC5D6039-6D68-4E04-99B7-91A1C621300C}" dt="2024-01-10T12:18:13.877" v="4217" actId="11529"/>
            <ac:spMkLst>
              <pc:docMk/>
              <pc:sldMasterMk cId="4260680147" sldId="2147483648"/>
              <pc:sldLayoutMk cId="698949810" sldId="2147483650"/>
              <ac:spMk id="12" creationId="{2DF1D1D4-2D21-5910-3936-5AE50884CCA6}"/>
            </ac:spMkLst>
          </pc:spChg>
          <pc:spChg chg="add del mod">
            <ac:chgData name="Anila" userId="10aae156-914e-4992-9526-b81c2b99183c" providerId="ADAL" clId="{CC5D6039-6D68-4E04-99B7-91A1C621300C}" dt="2024-01-10T12:18:17.599" v="4218"/>
            <ac:spMkLst>
              <pc:docMk/>
              <pc:sldMasterMk cId="4260680147" sldId="2147483648"/>
              <pc:sldLayoutMk cId="698949810" sldId="2147483650"/>
              <ac:spMk id="13" creationId="{184841E4-65CA-B92C-AE89-5A9015C4BEA4}"/>
            </ac:spMkLst>
          </pc:spChg>
          <pc:spChg chg="mod">
            <ac:chgData name="Anila" userId="10aae156-914e-4992-9526-b81c2b99183c" providerId="ADAL" clId="{CC5D6039-6D68-4E04-99B7-91A1C621300C}" dt="2024-01-10T12:18:17.599" v="4218"/>
            <ac:spMkLst>
              <pc:docMk/>
              <pc:sldMasterMk cId="4260680147" sldId="2147483648"/>
              <pc:sldLayoutMk cId="698949810" sldId="2147483650"/>
              <ac:spMk id="14" creationId="{8D0A81E6-6DDA-B0F7-666B-F46C7A242D19}"/>
            </ac:spMkLst>
          </pc:spChg>
          <pc:spChg chg="add del">
            <ac:chgData name="Anila" userId="10aae156-914e-4992-9526-b81c2b99183c" providerId="ADAL" clId="{CC5D6039-6D68-4E04-99B7-91A1C621300C}" dt="2024-01-10T12:18:22.843" v="4219" actId="11529"/>
            <ac:spMkLst>
              <pc:docMk/>
              <pc:sldMasterMk cId="4260680147" sldId="2147483648"/>
              <pc:sldLayoutMk cId="698949810" sldId="2147483650"/>
              <ac:spMk id="15" creationId="{424055A1-D106-6285-DBA8-5FF3AA265D10}"/>
            </ac:spMkLst>
          </pc:spChg>
          <pc:spChg chg="add del mod">
            <ac:chgData name="Anila" userId="10aae156-914e-4992-9526-b81c2b99183c" providerId="ADAL" clId="{CC5D6039-6D68-4E04-99B7-91A1C621300C}" dt="2024-01-10T12:18:26.419" v="4220"/>
            <ac:spMkLst>
              <pc:docMk/>
              <pc:sldMasterMk cId="4260680147" sldId="2147483648"/>
              <pc:sldLayoutMk cId="698949810" sldId="2147483650"/>
              <ac:spMk id="16" creationId="{1FBF6AC2-DE32-01A1-905B-46D9BBA2195C}"/>
            </ac:spMkLst>
          </pc:spChg>
          <pc:spChg chg="mod">
            <ac:chgData name="Anila" userId="10aae156-914e-4992-9526-b81c2b99183c" providerId="ADAL" clId="{CC5D6039-6D68-4E04-99B7-91A1C621300C}" dt="2024-01-10T12:18:26.419" v="4220"/>
            <ac:spMkLst>
              <pc:docMk/>
              <pc:sldMasterMk cId="4260680147" sldId="2147483648"/>
              <pc:sldLayoutMk cId="698949810" sldId="2147483650"/>
              <ac:spMk id="17" creationId="{F63D1538-80FE-35B9-7B2E-E8FC164E103A}"/>
            </ac:spMkLst>
          </pc:spChg>
        </pc:sldLayoutChg>
        <pc:sldLayoutChg chg="setBg">
          <pc:chgData name="Anila" userId="10aae156-914e-4992-9526-b81c2b99183c" providerId="ADAL" clId="{CC5D6039-6D68-4E04-99B7-91A1C621300C}" dt="2024-01-10T12:49:00.333" v="4536"/>
          <pc:sldLayoutMkLst>
            <pc:docMk/>
            <pc:sldMasterMk cId="4260680147" sldId="2147483648"/>
            <pc:sldLayoutMk cId="87719405" sldId="2147483651"/>
          </pc:sldLayoutMkLst>
        </pc:sldLayoutChg>
        <pc:sldLayoutChg chg="setBg">
          <pc:chgData name="Anila" userId="10aae156-914e-4992-9526-b81c2b99183c" providerId="ADAL" clId="{CC5D6039-6D68-4E04-99B7-91A1C621300C}" dt="2024-01-10T12:49:00.333" v="4536"/>
          <pc:sldLayoutMkLst>
            <pc:docMk/>
            <pc:sldMasterMk cId="4260680147" sldId="2147483648"/>
            <pc:sldLayoutMk cId="619284813" sldId="2147483652"/>
          </pc:sldLayoutMkLst>
        </pc:sldLayoutChg>
        <pc:sldLayoutChg chg="addSp delSp modSp mod setBg">
          <pc:chgData name="Anila" userId="10aae156-914e-4992-9526-b81c2b99183c" providerId="ADAL" clId="{CC5D6039-6D68-4E04-99B7-91A1C621300C}" dt="2024-01-10T12:49:00.333" v="4536"/>
          <pc:sldLayoutMkLst>
            <pc:docMk/>
            <pc:sldMasterMk cId="4260680147" sldId="2147483648"/>
            <pc:sldLayoutMk cId="631535544" sldId="2147483653"/>
          </pc:sldLayoutMkLst>
          <pc:spChg chg="add del mod">
            <ac:chgData name="Anila" userId="10aae156-914e-4992-9526-b81c2b99183c" providerId="ADAL" clId="{CC5D6039-6D68-4E04-99B7-91A1C621300C}" dt="2024-01-10T12:19:03.624" v="4225"/>
            <ac:spMkLst>
              <pc:docMk/>
              <pc:sldMasterMk cId="4260680147" sldId="2147483648"/>
              <pc:sldLayoutMk cId="631535544" sldId="2147483653"/>
              <ac:spMk id="2" creationId="{156CE0C8-8F18-12CC-09EE-6B7316127138}"/>
            </ac:spMkLst>
          </pc:spChg>
          <pc:spChg chg="add del mod">
            <ac:chgData name="Anila" userId="10aae156-914e-4992-9526-b81c2b99183c" providerId="ADAL" clId="{CC5D6039-6D68-4E04-99B7-91A1C621300C}" dt="2024-01-10T12:19:18.368" v="4229"/>
            <ac:spMkLst>
              <pc:docMk/>
              <pc:sldMasterMk cId="4260680147" sldId="2147483648"/>
              <pc:sldLayoutMk cId="631535544" sldId="2147483653"/>
              <ac:spMk id="3" creationId="{1F762744-E907-5157-9AD8-8B817A0A8EEA}"/>
            </ac:spMkLst>
          </pc:spChg>
          <pc:spChg chg="add del mod">
            <ac:chgData name="Anila" userId="10aae156-914e-4992-9526-b81c2b99183c" providerId="ADAL" clId="{CC5D6039-6D68-4E04-99B7-91A1C621300C}" dt="2024-01-10T12:19:35.813" v="4232"/>
            <ac:spMkLst>
              <pc:docMk/>
              <pc:sldMasterMk cId="4260680147" sldId="2147483648"/>
              <pc:sldLayoutMk cId="631535544" sldId="2147483653"/>
              <ac:spMk id="4" creationId="{13B32AF0-106F-ED34-053B-0A0668E19BDF}"/>
            </ac:spMkLst>
          </pc:spChg>
          <pc:spChg chg="add del mod">
            <ac:chgData name="Anila" userId="10aae156-914e-4992-9526-b81c2b99183c" providerId="ADAL" clId="{CC5D6039-6D68-4E04-99B7-91A1C621300C}" dt="2024-01-10T12:19:44.611" v="4234"/>
            <ac:spMkLst>
              <pc:docMk/>
              <pc:sldMasterMk cId="4260680147" sldId="2147483648"/>
              <pc:sldLayoutMk cId="631535544" sldId="2147483653"/>
              <ac:spMk id="5" creationId="{9719AE82-960B-4F20-FE19-680EDDAF38DF}"/>
            </ac:spMkLst>
          </pc:spChg>
          <pc:spChg chg="add del">
            <ac:chgData name="Anila" userId="10aae156-914e-4992-9526-b81c2b99183c" providerId="ADAL" clId="{CC5D6039-6D68-4E04-99B7-91A1C621300C}" dt="2024-01-10T12:18:56.711" v="4223" actId="11529"/>
            <ac:spMkLst>
              <pc:docMk/>
              <pc:sldMasterMk cId="4260680147" sldId="2147483648"/>
              <pc:sldLayoutMk cId="631535544" sldId="2147483653"/>
              <ac:spMk id="6" creationId="{72DF6CD8-EDA2-7A31-96BA-1ECEEDD4835B}"/>
            </ac:spMkLst>
          </pc:spChg>
          <pc:spChg chg="add del mod">
            <ac:chgData name="Anila" userId="10aae156-914e-4992-9526-b81c2b99183c" providerId="ADAL" clId="{CC5D6039-6D68-4E04-99B7-91A1C621300C}" dt="2024-01-10T12:19:03.624" v="4225"/>
            <ac:spMkLst>
              <pc:docMk/>
              <pc:sldMasterMk cId="4260680147" sldId="2147483648"/>
              <pc:sldLayoutMk cId="631535544" sldId="2147483653"/>
              <ac:spMk id="7" creationId="{740C58F2-8491-AC49-344A-ED0779D6500E}"/>
            </ac:spMkLst>
          </pc:spChg>
          <pc:spChg chg="mod">
            <ac:chgData name="Anila" userId="10aae156-914e-4992-9526-b81c2b99183c" providerId="ADAL" clId="{CC5D6039-6D68-4E04-99B7-91A1C621300C}" dt="2024-01-10T12:19:03.624" v="4225"/>
            <ac:spMkLst>
              <pc:docMk/>
              <pc:sldMasterMk cId="4260680147" sldId="2147483648"/>
              <pc:sldLayoutMk cId="631535544" sldId="2147483653"/>
              <ac:spMk id="8" creationId="{144CA004-B1AA-F0AE-F19E-756725758F6D}"/>
            </ac:spMkLst>
          </pc:spChg>
          <pc:spChg chg="add del">
            <ac:chgData name="Anila" userId="10aae156-914e-4992-9526-b81c2b99183c" providerId="ADAL" clId="{CC5D6039-6D68-4E04-99B7-91A1C621300C}" dt="2024-01-10T12:19:10.806" v="4226" actId="11529"/>
            <ac:spMkLst>
              <pc:docMk/>
              <pc:sldMasterMk cId="4260680147" sldId="2147483648"/>
              <pc:sldLayoutMk cId="631535544" sldId="2147483653"/>
              <ac:spMk id="9" creationId="{DC3F16D1-68F4-0694-1A9B-E32AE713B500}"/>
            </ac:spMkLst>
          </pc:spChg>
          <pc:spChg chg="add del mod">
            <ac:chgData name="Anila" userId="10aae156-914e-4992-9526-b81c2b99183c" providerId="ADAL" clId="{CC5D6039-6D68-4E04-99B7-91A1C621300C}" dt="2024-01-10T12:19:18.368" v="4229"/>
            <ac:spMkLst>
              <pc:docMk/>
              <pc:sldMasterMk cId="4260680147" sldId="2147483648"/>
              <pc:sldLayoutMk cId="631535544" sldId="2147483653"/>
              <ac:spMk id="10" creationId="{9C638219-3F95-45DF-924E-757603AD6ED4}"/>
            </ac:spMkLst>
          </pc:spChg>
          <pc:spChg chg="mod">
            <ac:chgData name="Anila" userId="10aae156-914e-4992-9526-b81c2b99183c" providerId="ADAL" clId="{CC5D6039-6D68-4E04-99B7-91A1C621300C}" dt="2024-01-10T12:19:18.368" v="4229"/>
            <ac:spMkLst>
              <pc:docMk/>
              <pc:sldMasterMk cId="4260680147" sldId="2147483648"/>
              <pc:sldLayoutMk cId="631535544" sldId="2147483653"/>
              <ac:spMk id="11" creationId="{289AE022-733B-6F7C-D742-4EB956ED6E45}"/>
            </ac:spMkLst>
          </pc:spChg>
          <pc:spChg chg="add del">
            <ac:chgData name="Anila" userId="10aae156-914e-4992-9526-b81c2b99183c" providerId="ADAL" clId="{CC5D6039-6D68-4E04-99B7-91A1C621300C}" dt="2024-01-10T12:19:29.156" v="4230" actId="11529"/>
            <ac:spMkLst>
              <pc:docMk/>
              <pc:sldMasterMk cId="4260680147" sldId="2147483648"/>
              <pc:sldLayoutMk cId="631535544" sldId="2147483653"/>
              <ac:spMk id="12" creationId="{69CD8E00-4112-D2E0-8BF6-7129D9845A42}"/>
            </ac:spMkLst>
          </pc:spChg>
          <pc:spChg chg="add del mod">
            <ac:chgData name="Anila" userId="10aae156-914e-4992-9526-b81c2b99183c" providerId="ADAL" clId="{CC5D6039-6D68-4E04-99B7-91A1C621300C}" dt="2024-01-10T12:19:35.813" v="4232"/>
            <ac:spMkLst>
              <pc:docMk/>
              <pc:sldMasterMk cId="4260680147" sldId="2147483648"/>
              <pc:sldLayoutMk cId="631535544" sldId="2147483653"/>
              <ac:spMk id="13" creationId="{848702B3-D9DF-8850-9C1A-872690604892}"/>
            </ac:spMkLst>
          </pc:spChg>
          <pc:spChg chg="mod">
            <ac:chgData name="Anila" userId="10aae156-914e-4992-9526-b81c2b99183c" providerId="ADAL" clId="{CC5D6039-6D68-4E04-99B7-91A1C621300C}" dt="2024-01-10T12:19:35.813" v="4232"/>
            <ac:spMkLst>
              <pc:docMk/>
              <pc:sldMasterMk cId="4260680147" sldId="2147483648"/>
              <pc:sldLayoutMk cId="631535544" sldId="2147483653"/>
              <ac:spMk id="14" creationId="{232B8061-E09C-38EA-5A30-5687452EF198}"/>
            </ac:spMkLst>
          </pc:spChg>
          <pc:spChg chg="add del">
            <ac:chgData name="Anila" userId="10aae156-914e-4992-9526-b81c2b99183c" providerId="ADAL" clId="{CC5D6039-6D68-4E04-99B7-91A1C621300C}" dt="2024-01-10T12:19:40.875" v="4233" actId="11529"/>
            <ac:spMkLst>
              <pc:docMk/>
              <pc:sldMasterMk cId="4260680147" sldId="2147483648"/>
              <pc:sldLayoutMk cId="631535544" sldId="2147483653"/>
              <ac:spMk id="15" creationId="{C54AD7E9-C015-BD8D-2285-E7D4D8570C18}"/>
            </ac:spMkLst>
          </pc:spChg>
          <pc:spChg chg="add del mod">
            <ac:chgData name="Anila" userId="10aae156-914e-4992-9526-b81c2b99183c" providerId="ADAL" clId="{CC5D6039-6D68-4E04-99B7-91A1C621300C}" dt="2024-01-10T12:19:44.611" v="4234"/>
            <ac:spMkLst>
              <pc:docMk/>
              <pc:sldMasterMk cId="4260680147" sldId="2147483648"/>
              <pc:sldLayoutMk cId="631535544" sldId="2147483653"/>
              <ac:spMk id="16" creationId="{956DA006-C6A3-910B-0987-EA493A1DCAD5}"/>
            </ac:spMkLst>
          </pc:spChg>
          <pc:spChg chg="mod">
            <ac:chgData name="Anila" userId="10aae156-914e-4992-9526-b81c2b99183c" providerId="ADAL" clId="{CC5D6039-6D68-4E04-99B7-91A1C621300C}" dt="2024-01-10T12:19:44.611" v="4234"/>
            <ac:spMkLst>
              <pc:docMk/>
              <pc:sldMasterMk cId="4260680147" sldId="2147483648"/>
              <pc:sldLayoutMk cId="631535544" sldId="2147483653"/>
              <ac:spMk id="17" creationId="{EC142B4E-8D5E-CFD8-DFE4-C9293C33024F}"/>
            </ac:spMkLst>
          </pc:spChg>
        </pc:sldLayoutChg>
        <pc:sldLayoutChg chg="setBg">
          <pc:chgData name="Anila" userId="10aae156-914e-4992-9526-b81c2b99183c" providerId="ADAL" clId="{CC5D6039-6D68-4E04-99B7-91A1C621300C}" dt="2024-01-10T12:49:00.333" v="4536"/>
          <pc:sldLayoutMkLst>
            <pc:docMk/>
            <pc:sldMasterMk cId="4260680147" sldId="2147483648"/>
            <pc:sldLayoutMk cId="382787815" sldId="2147483654"/>
          </pc:sldLayoutMkLst>
        </pc:sldLayoutChg>
        <pc:sldLayoutChg chg="addSp delSp modSp mod setBg">
          <pc:chgData name="Anila" userId="10aae156-914e-4992-9526-b81c2b99183c" providerId="ADAL" clId="{CC5D6039-6D68-4E04-99B7-91A1C621300C}" dt="2024-01-10T12:49:00.333" v="4536"/>
          <pc:sldLayoutMkLst>
            <pc:docMk/>
            <pc:sldMasterMk cId="4260680147" sldId="2147483648"/>
            <pc:sldLayoutMk cId="1498085280" sldId="2147483655"/>
          </pc:sldLayoutMkLst>
          <pc:spChg chg="add del mod">
            <ac:chgData name="Anila" userId="10aae156-914e-4992-9526-b81c2b99183c" providerId="ADAL" clId="{CC5D6039-6D68-4E04-99B7-91A1C621300C}" dt="2024-01-10T12:21:27.905" v="4255"/>
            <ac:spMkLst>
              <pc:docMk/>
              <pc:sldMasterMk cId="4260680147" sldId="2147483648"/>
              <pc:sldLayoutMk cId="1498085280" sldId="2147483655"/>
              <ac:spMk id="2" creationId="{42E55ABA-420D-249C-02E9-48A96CB20C11}"/>
            </ac:spMkLst>
          </pc:spChg>
          <pc:spChg chg="add del mod">
            <ac:chgData name="Anila" userId="10aae156-914e-4992-9526-b81c2b99183c" providerId="ADAL" clId="{CC5D6039-6D68-4E04-99B7-91A1C621300C}" dt="2024-01-10T12:21:39.576" v="4257"/>
            <ac:spMkLst>
              <pc:docMk/>
              <pc:sldMasterMk cId="4260680147" sldId="2147483648"/>
              <pc:sldLayoutMk cId="1498085280" sldId="2147483655"/>
              <ac:spMk id="3" creationId="{893E3856-67F8-2796-1402-F2FC699397A7}"/>
            </ac:spMkLst>
          </pc:spChg>
          <pc:spChg chg="add del mod">
            <ac:chgData name="Anila" userId="10aae156-914e-4992-9526-b81c2b99183c" providerId="ADAL" clId="{CC5D6039-6D68-4E04-99B7-91A1C621300C}" dt="2024-01-10T12:21:51.582" v="4259"/>
            <ac:spMkLst>
              <pc:docMk/>
              <pc:sldMasterMk cId="4260680147" sldId="2147483648"/>
              <pc:sldLayoutMk cId="1498085280" sldId="2147483655"/>
              <ac:spMk id="4" creationId="{121A84F4-7B35-A6D7-EE6B-3F4393286616}"/>
            </ac:spMkLst>
          </pc:spChg>
          <pc:spChg chg="add del">
            <ac:chgData name="Anila" userId="10aae156-914e-4992-9526-b81c2b99183c" providerId="ADAL" clId="{CC5D6039-6D68-4E04-99B7-91A1C621300C}" dt="2024-01-10T12:21:23.172" v="4254" actId="11529"/>
            <ac:spMkLst>
              <pc:docMk/>
              <pc:sldMasterMk cId="4260680147" sldId="2147483648"/>
              <pc:sldLayoutMk cId="1498085280" sldId="2147483655"/>
              <ac:spMk id="5" creationId="{FB369E3C-45BD-6A21-DEBD-BD948AEC46B8}"/>
            </ac:spMkLst>
          </pc:spChg>
          <pc:spChg chg="add del mod">
            <ac:chgData name="Anila" userId="10aae156-914e-4992-9526-b81c2b99183c" providerId="ADAL" clId="{CC5D6039-6D68-4E04-99B7-91A1C621300C}" dt="2024-01-10T12:21:27.905" v="4255"/>
            <ac:spMkLst>
              <pc:docMk/>
              <pc:sldMasterMk cId="4260680147" sldId="2147483648"/>
              <pc:sldLayoutMk cId="1498085280" sldId="2147483655"/>
              <ac:spMk id="6" creationId="{00ABB509-242A-B58C-E527-755912CABC09}"/>
            </ac:spMkLst>
          </pc:spChg>
          <pc:spChg chg="mod">
            <ac:chgData name="Anila" userId="10aae156-914e-4992-9526-b81c2b99183c" providerId="ADAL" clId="{CC5D6039-6D68-4E04-99B7-91A1C621300C}" dt="2024-01-10T12:21:27.905" v="4255"/>
            <ac:spMkLst>
              <pc:docMk/>
              <pc:sldMasterMk cId="4260680147" sldId="2147483648"/>
              <pc:sldLayoutMk cId="1498085280" sldId="2147483655"/>
              <ac:spMk id="7" creationId="{9F30451A-A827-AD97-9A3B-7745E66BFF37}"/>
            </ac:spMkLst>
          </pc:spChg>
          <pc:spChg chg="add del">
            <ac:chgData name="Anila" userId="10aae156-914e-4992-9526-b81c2b99183c" providerId="ADAL" clId="{CC5D6039-6D68-4E04-99B7-91A1C621300C}" dt="2024-01-10T12:21:33.494" v="4256" actId="11529"/>
            <ac:spMkLst>
              <pc:docMk/>
              <pc:sldMasterMk cId="4260680147" sldId="2147483648"/>
              <pc:sldLayoutMk cId="1498085280" sldId="2147483655"/>
              <ac:spMk id="8" creationId="{8A50118E-6B68-A5B1-BB4E-8B658DAD2C71}"/>
            </ac:spMkLst>
          </pc:spChg>
          <pc:spChg chg="add del mod">
            <ac:chgData name="Anila" userId="10aae156-914e-4992-9526-b81c2b99183c" providerId="ADAL" clId="{CC5D6039-6D68-4E04-99B7-91A1C621300C}" dt="2024-01-10T12:21:39.576" v="4257"/>
            <ac:spMkLst>
              <pc:docMk/>
              <pc:sldMasterMk cId="4260680147" sldId="2147483648"/>
              <pc:sldLayoutMk cId="1498085280" sldId="2147483655"/>
              <ac:spMk id="9" creationId="{A387A12A-15B1-C502-0FA8-103379352C9D}"/>
            </ac:spMkLst>
          </pc:spChg>
          <pc:spChg chg="mod">
            <ac:chgData name="Anila" userId="10aae156-914e-4992-9526-b81c2b99183c" providerId="ADAL" clId="{CC5D6039-6D68-4E04-99B7-91A1C621300C}" dt="2024-01-10T12:21:39.576" v="4257"/>
            <ac:spMkLst>
              <pc:docMk/>
              <pc:sldMasterMk cId="4260680147" sldId="2147483648"/>
              <pc:sldLayoutMk cId="1498085280" sldId="2147483655"/>
              <ac:spMk id="10" creationId="{D91F2A65-1815-2F76-CF25-51D657B5C88E}"/>
            </ac:spMkLst>
          </pc:spChg>
          <pc:spChg chg="add del">
            <ac:chgData name="Anila" userId="10aae156-914e-4992-9526-b81c2b99183c" providerId="ADAL" clId="{CC5D6039-6D68-4E04-99B7-91A1C621300C}" dt="2024-01-10T12:21:45.654" v="4258" actId="11529"/>
            <ac:spMkLst>
              <pc:docMk/>
              <pc:sldMasterMk cId="4260680147" sldId="2147483648"/>
              <pc:sldLayoutMk cId="1498085280" sldId="2147483655"/>
              <ac:spMk id="11" creationId="{B16F7B0B-3583-68B2-D540-D20824A940A0}"/>
            </ac:spMkLst>
          </pc:spChg>
          <pc:spChg chg="add del mod">
            <ac:chgData name="Anila" userId="10aae156-914e-4992-9526-b81c2b99183c" providerId="ADAL" clId="{CC5D6039-6D68-4E04-99B7-91A1C621300C}" dt="2024-01-10T12:21:51.582" v="4259"/>
            <ac:spMkLst>
              <pc:docMk/>
              <pc:sldMasterMk cId="4260680147" sldId="2147483648"/>
              <pc:sldLayoutMk cId="1498085280" sldId="2147483655"/>
              <ac:spMk id="12" creationId="{828D576F-F5A9-A05B-4C92-BE739DB9802D}"/>
            </ac:spMkLst>
          </pc:spChg>
          <pc:spChg chg="mod">
            <ac:chgData name="Anila" userId="10aae156-914e-4992-9526-b81c2b99183c" providerId="ADAL" clId="{CC5D6039-6D68-4E04-99B7-91A1C621300C}" dt="2024-01-10T12:21:51.582" v="4259"/>
            <ac:spMkLst>
              <pc:docMk/>
              <pc:sldMasterMk cId="4260680147" sldId="2147483648"/>
              <pc:sldLayoutMk cId="1498085280" sldId="2147483655"/>
              <ac:spMk id="13" creationId="{C9075098-1B54-88EF-CDC9-648EA16A2818}"/>
            </ac:spMkLst>
          </pc:spChg>
        </pc:sldLayoutChg>
        <pc:sldLayoutChg chg="setBg">
          <pc:chgData name="Anila" userId="10aae156-914e-4992-9526-b81c2b99183c" providerId="ADAL" clId="{CC5D6039-6D68-4E04-99B7-91A1C621300C}" dt="2024-01-10T12:49:00.333" v="4536"/>
          <pc:sldLayoutMkLst>
            <pc:docMk/>
            <pc:sldMasterMk cId="4260680147" sldId="2147483648"/>
            <pc:sldLayoutMk cId="2136427465" sldId="2147483656"/>
          </pc:sldLayoutMkLst>
        </pc:sldLayoutChg>
        <pc:sldLayoutChg chg="setBg">
          <pc:chgData name="Anila" userId="10aae156-914e-4992-9526-b81c2b99183c" providerId="ADAL" clId="{CC5D6039-6D68-4E04-99B7-91A1C621300C}" dt="2024-01-10T12:49:00.333" v="4536"/>
          <pc:sldLayoutMkLst>
            <pc:docMk/>
            <pc:sldMasterMk cId="4260680147" sldId="2147483648"/>
            <pc:sldLayoutMk cId="3597744777" sldId="2147483657"/>
          </pc:sldLayoutMkLst>
        </pc:sldLayoutChg>
        <pc:sldLayoutChg chg="setBg">
          <pc:chgData name="Anila" userId="10aae156-914e-4992-9526-b81c2b99183c" providerId="ADAL" clId="{CC5D6039-6D68-4E04-99B7-91A1C621300C}" dt="2024-01-10T12:49:00.333" v="4536"/>
          <pc:sldLayoutMkLst>
            <pc:docMk/>
            <pc:sldMasterMk cId="4260680147" sldId="2147483648"/>
            <pc:sldLayoutMk cId="643171391" sldId="2147483658"/>
          </pc:sldLayoutMkLst>
        </pc:sldLayoutChg>
        <pc:sldLayoutChg chg="setBg">
          <pc:chgData name="Anila" userId="10aae156-914e-4992-9526-b81c2b99183c" providerId="ADAL" clId="{CC5D6039-6D68-4E04-99B7-91A1C621300C}" dt="2024-01-10T12:49:00.333" v="4536"/>
          <pc:sldLayoutMkLst>
            <pc:docMk/>
            <pc:sldMasterMk cId="4260680147" sldId="2147483648"/>
            <pc:sldLayoutMk cId="1460700022" sldId="2147483659"/>
          </pc:sldLayoutMkLst>
        </pc:sldLayoutChg>
        <pc:sldLayoutChg chg="addSp delSp modSp setBg">
          <pc:chgData name="Anila" userId="10aae156-914e-4992-9526-b81c2b99183c" providerId="ADAL" clId="{CC5D6039-6D68-4E04-99B7-91A1C621300C}" dt="2024-01-10T12:49:00.333" v="4536"/>
          <pc:sldLayoutMkLst>
            <pc:docMk/>
            <pc:sldMasterMk cId="4260680147" sldId="2147483648"/>
            <pc:sldLayoutMk cId="2697073635" sldId="2147483660"/>
          </pc:sldLayoutMkLst>
          <pc:spChg chg="add del mod">
            <ac:chgData name="Anila" userId="10aae156-914e-4992-9526-b81c2b99183c" providerId="ADAL" clId="{CC5D6039-6D68-4E04-99B7-91A1C621300C}" dt="2024-01-10T12:23:06.822" v="4263"/>
            <ac:spMkLst>
              <pc:docMk/>
              <pc:sldMasterMk cId="4260680147" sldId="2147483648"/>
              <pc:sldLayoutMk cId="2697073635" sldId="2147483660"/>
              <ac:spMk id="2" creationId="{3D9F59A2-86DC-3987-8691-EAF4AECF1AD8}"/>
            </ac:spMkLst>
          </pc:spChg>
          <pc:spChg chg="add del mod">
            <ac:chgData name="Anila" userId="10aae156-914e-4992-9526-b81c2b99183c" providerId="ADAL" clId="{CC5D6039-6D68-4E04-99B7-91A1C621300C}" dt="2024-01-10T12:23:19.337" v="4265"/>
            <ac:spMkLst>
              <pc:docMk/>
              <pc:sldMasterMk cId="4260680147" sldId="2147483648"/>
              <pc:sldLayoutMk cId="2697073635" sldId="2147483660"/>
              <ac:spMk id="3" creationId="{9E557F89-3BD0-5BAA-1F70-A52CF9A57F1F}"/>
            </ac:spMkLst>
          </pc:spChg>
          <pc:spChg chg="add del mod">
            <ac:chgData name="Anila" userId="10aae156-914e-4992-9526-b81c2b99183c" providerId="ADAL" clId="{CC5D6039-6D68-4E04-99B7-91A1C621300C}" dt="2024-01-10T12:23:33.666" v="4267"/>
            <ac:spMkLst>
              <pc:docMk/>
              <pc:sldMasterMk cId="4260680147" sldId="2147483648"/>
              <pc:sldLayoutMk cId="2697073635" sldId="2147483660"/>
              <ac:spMk id="4" creationId="{D0AC6CF0-2C4E-D458-E478-0D244D407B01}"/>
            </ac:spMkLst>
          </pc:spChg>
          <pc:spChg chg="add del">
            <ac:chgData name="Anila" userId="10aae156-914e-4992-9526-b81c2b99183c" providerId="ADAL" clId="{CC5D6039-6D68-4E04-99B7-91A1C621300C}" dt="2024-01-10T12:23:02.693" v="4262" actId="11529"/>
            <ac:spMkLst>
              <pc:docMk/>
              <pc:sldMasterMk cId="4260680147" sldId="2147483648"/>
              <pc:sldLayoutMk cId="2697073635" sldId="2147483660"/>
              <ac:spMk id="5" creationId="{B46FF8EF-EF76-648B-BE3E-01C2AA0EED34}"/>
            </ac:spMkLst>
          </pc:spChg>
          <pc:spChg chg="add del mod">
            <ac:chgData name="Anila" userId="10aae156-914e-4992-9526-b81c2b99183c" providerId="ADAL" clId="{CC5D6039-6D68-4E04-99B7-91A1C621300C}" dt="2024-01-10T12:23:06.822" v="4263"/>
            <ac:spMkLst>
              <pc:docMk/>
              <pc:sldMasterMk cId="4260680147" sldId="2147483648"/>
              <pc:sldLayoutMk cId="2697073635" sldId="2147483660"/>
              <ac:spMk id="6" creationId="{F1833858-077A-BF54-7570-A1105925A38B}"/>
            </ac:spMkLst>
          </pc:spChg>
          <pc:spChg chg="mod">
            <ac:chgData name="Anila" userId="10aae156-914e-4992-9526-b81c2b99183c" providerId="ADAL" clId="{CC5D6039-6D68-4E04-99B7-91A1C621300C}" dt="2024-01-10T12:23:06.822" v="4263"/>
            <ac:spMkLst>
              <pc:docMk/>
              <pc:sldMasterMk cId="4260680147" sldId="2147483648"/>
              <pc:sldLayoutMk cId="2697073635" sldId="2147483660"/>
              <ac:spMk id="7" creationId="{718E0EAE-CFFE-A18C-4CB3-5CEEDF32AFC7}"/>
            </ac:spMkLst>
          </pc:spChg>
          <pc:spChg chg="add del">
            <ac:chgData name="Anila" userId="10aae156-914e-4992-9526-b81c2b99183c" providerId="ADAL" clId="{CC5D6039-6D68-4E04-99B7-91A1C621300C}" dt="2024-01-10T12:23:12.145" v="4264" actId="11529"/>
            <ac:spMkLst>
              <pc:docMk/>
              <pc:sldMasterMk cId="4260680147" sldId="2147483648"/>
              <pc:sldLayoutMk cId="2697073635" sldId="2147483660"/>
              <ac:spMk id="8" creationId="{0A4E48BB-11EE-9346-5CFB-1278E8A6A8CC}"/>
            </ac:spMkLst>
          </pc:spChg>
          <pc:spChg chg="add del mod">
            <ac:chgData name="Anila" userId="10aae156-914e-4992-9526-b81c2b99183c" providerId="ADAL" clId="{CC5D6039-6D68-4E04-99B7-91A1C621300C}" dt="2024-01-10T12:23:19.337" v="4265"/>
            <ac:spMkLst>
              <pc:docMk/>
              <pc:sldMasterMk cId="4260680147" sldId="2147483648"/>
              <pc:sldLayoutMk cId="2697073635" sldId="2147483660"/>
              <ac:spMk id="9" creationId="{D6DE252D-D9B5-4242-5B79-07E1A8D26012}"/>
            </ac:spMkLst>
          </pc:spChg>
          <pc:spChg chg="mod">
            <ac:chgData name="Anila" userId="10aae156-914e-4992-9526-b81c2b99183c" providerId="ADAL" clId="{CC5D6039-6D68-4E04-99B7-91A1C621300C}" dt="2024-01-10T12:23:19.337" v="4265"/>
            <ac:spMkLst>
              <pc:docMk/>
              <pc:sldMasterMk cId="4260680147" sldId="2147483648"/>
              <pc:sldLayoutMk cId="2697073635" sldId="2147483660"/>
              <ac:spMk id="10" creationId="{EE66B23B-6E15-5AA9-AAD2-3DEEC78CC85D}"/>
            </ac:spMkLst>
          </pc:spChg>
          <pc:spChg chg="add del">
            <ac:chgData name="Anila" userId="10aae156-914e-4992-9526-b81c2b99183c" providerId="ADAL" clId="{CC5D6039-6D68-4E04-99B7-91A1C621300C}" dt="2024-01-10T12:23:24.249" v="4266" actId="11529"/>
            <ac:spMkLst>
              <pc:docMk/>
              <pc:sldMasterMk cId="4260680147" sldId="2147483648"/>
              <pc:sldLayoutMk cId="2697073635" sldId="2147483660"/>
              <ac:spMk id="11" creationId="{72F25B15-85D3-579D-9648-A6734CEECA86}"/>
            </ac:spMkLst>
          </pc:spChg>
          <pc:spChg chg="add del mod">
            <ac:chgData name="Anila" userId="10aae156-914e-4992-9526-b81c2b99183c" providerId="ADAL" clId="{CC5D6039-6D68-4E04-99B7-91A1C621300C}" dt="2024-01-10T12:23:33.666" v="4267"/>
            <ac:spMkLst>
              <pc:docMk/>
              <pc:sldMasterMk cId="4260680147" sldId="2147483648"/>
              <pc:sldLayoutMk cId="2697073635" sldId="2147483660"/>
              <ac:spMk id="12" creationId="{99113A94-4BE0-CC53-835F-4DA02BCDA1B6}"/>
            </ac:spMkLst>
          </pc:spChg>
          <pc:spChg chg="mod">
            <ac:chgData name="Anila" userId="10aae156-914e-4992-9526-b81c2b99183c" providerId="ADAL" clId="{CC5D6039-6D68-4E04-99B7-91A1C621300C}" dt="2024-01-10T12:23:33.666" v="4267"/>
            <ac:spMkLst>
              <pc:docMk/>
              <pc:sldMasterMk cId="4260680147" sldId="2147483648"/>
              <pc:sldLayoutMk cId="2697073635" sldId="2147483660"/>
              <ac:spMk id="13" creationId="{B53961C1-E39D-4731-3B53-1D7FCEC9C5D1}"/>
            </ac:spMkLst>
          </pc:spChg>
        </pc:sldLayoutChg>
        <pc:sldLayoutChg chg="addSp delSp modSp mod setBg">
          <pc:chgData name="Anila" userId="10aae156-914e-4992-9526-b81c2b99183c" providerId="ADAL" clId="{CC5D6039-6D68-4E04-99B7-91A1C621300C}" dt="2024-01-11T06:46:23.396" v="4890" actId="14100"/>
          <pc:sldLayoutMkLst>
            <pc:docMk/>
            <pc:sldMasterMk cId="4260680147" sldId="2147483648"/>
            <pc:sldLayoutMk cId="1933899486" sldId="2147483661"/>
          </pc:sldLayoutMkLst>
          <pc:spChg chg="add del mod">
            <ac:chgData name="Anila" userId="10aae156-914e-4992-9526-b81c2b99183c" providerId="ADAL" clId="{CC5D6039-6D68-4E04-99B7-91A1C621300C}" dt="2024-01-10T12:24:35.750" v="4273"/>
            <ac:spMkLst>
              <pc:docMk/>
              <pc:sldMasterMk cId="4260680147" sldId="2147483648"/>
              <pc:sldLayoutMk cId="1933899486" sldId="2147483661"/>
              <ac:spMk id="2" creationId="{8302C211-0C19-948E-FD57-D87C063CEC22}"/>
            </ac:spMkLst>
          </pc:spChg>
          <pc:spChg chg="add del mod">
            <ac:chgData name="Anila" userId="10aae156-914e-4992-9526-b81c2b99183c" providerId="ADAL" clId="{CC5D6039-6D68-4E04-99B7-91A1C621300C}" dt="2024-01-10T12:24:52.165" v="4276"/>
            <ac:spMkLst>
              <pc:docMk/>
              <pc:sldMasterMk cId="4260680147" sldId="2147483648"/>
              <pc:sldLayoutMk cId="1933899486" sldId="2147483661"/>
              <ac:spMk id="3" creationId="{98A12C7B-4B90-6394-F074-D27B2CDAACC8}"/>
            </ac:spMkLst>
          </pc:spChg>
          <pc:spChg chg="add del mod">
            <ac:chgData name="Anila" userId="10aae156-914e-4992-9526-b81c2b99183c" providerId="ADAL" clId="{CC5D6039-6D68-4E04-99B7-91A1C621300C}" dt="2024-01-10T12:25:24.658" v="4280"/>
            <ac:spMkLst>
              <pc:docMk/>
              <pc:sldMasterMk cId="4260680147" sldId="2147483648"/>
              <pc:sldLayoutMk cId="1933899486" sldId="2147483661"/>
              <ac:spMk id="4" creationId="{7D7322BE-BBD5-42D4-01B3-B61F875EB3F1}"/>
            </ac:spMkLst>
          </pc:spChg>
          <pc:spChg chg="add del mod">
            <ac:chgData name="Anila" userId="10aae156-914e-4992-9526-b81c2b99183c" providerId="ADAL" clId="{CC5D6039-6D68-4E04-99B7-91A1C621300C}" dt="2024-01-10T12:25:04.975" v="4278"/>
            <ac:spMkLst>
              <pc:docMk/>
              <pc:sldMasterMk cId="4260680147" sldId="2147483648"/>
              <pc:sldLayoutMk cId="1933899486" sldId="2147483661"/>
              <ac:spMk id="5" creationId="{6D91A1E5-8707-7C16-18CB-E31A59554BF9}"/>
            </ac:spMkLst>
          </pc:spChg>
          <pc:spChg chg="add del mod">
            <ac:chgData name="Anila" userId="10aae156-914e-4992-9526-b81c2b99183c" providerId="ADAL" clId="{CC5D6039-6D68-4E04-99B7-91A1C621300C}" dt="2024-01-10T12:25:41.942" v="4282"/>
            <ac:spMkLst>
              <pc:docMk/>
              <pc:sldMasterMk cId="4260680147" sldId="2147483648"/>
              <pc:sldLayoutMk cId="1933899486" sldId="2147483661"/>
              <ac:spMk id="6" creationId="{1DE3E32A-5F80-9C61-DE04-5EC1F55F403D}"/>
            </ac:spMkLst>
          </pc:spChg>
          <pc:spChg chg="add del mod">
            <ac:chgData name="Anila" userId="10aae156-914e-4992-9526-b81c2b99183c" providerId="ADAL" clId="{CC5D6039-6D68-4E04-99B7-91A1C621300C}" dt="2024-01-10T12:24:25.519" v="4271"/>
            <ac:spMkLst>
              <pc:docMk/>
              <pc:sldMasterMk cId="4260680147" sldId="2147483648"/>
              <pc:sldLayoutMk cId="1933899486" sldId="2147483661"/>
              <ac:spMk id="7" creationId="{1AF35E3D-F515-8A30-F997-0F3B2793C7CE}"/>
            </ac:spMkLst>
          </pc:spChg>
          <pc:spChg chg="add del">
            <ac:chgData name="Anila" userId="10aae156-914e-4992-9526-b81c2b99183c" providerId="ADAL" clId="{CC5D6039-6D68-4E04-99B7-91A1C621300C}" dt="2024-01-10T12:24:20.022" v="4270" actId="11529"/>
            <ac:spMkLst>
              <pc:docMk/>
              <pc:sldMasterMk cId="4260680147" sldId="2147483648"/>
              <pc:sldLayoutMk cId="1933899486" sldId="2147483661"/>
              <ac:spMk id="8" creationId="{85AE3D92-9219-2A30-D29B-992D5311E7FF}"/>
            </ac:spMkLst>
          </pc:spChg>
          <pc:spChg chg="add del mod">
            <ac:chgData name="Anila" userId="10aae156-914e-4992-9526-b81c2b99183c" providerId="ADAL" clId="{CC5D6039-6D68-4E04-99B7-91A1C621300C}" dt="2024-01-10T12:24:25.519" v="4271"/>
            <ac:spMkLst>
              <pc:docMk/>
              <pc:sldMasterMk cId="4260680147" sldId="2147483648"/>
              <pc:sldLayoutMk cId="1933899486" sldId="2147483661"/>
              <ac:spMk id="9" creationId="{6025A000-B7AB-8076-2859-05EE38FF9BB7}"/>
            </ac:spMkLst>
          </pc:spChg>
          <pc:spChg chg="mod">
            <ac:chgData name="Anila" userId="10aae156-914e-4992-9526-b81c2b99183c" providerId="ADAL" clId="{CC5D6039-6D68-4E04-99B7-91A1C621300C}" dt="2024-01-10T12:24:25.519" v="4271"/>
            <ac:spMkLst>
              <pc:docMk/>
              <pc:sldMasterMk cId="4260680147" sldId="2147483648"/>
              <pc:sldLayoutMk cId="1933899486" sldId="2147483661"/>
              <ac:spMk id="10" creationId="{94CE7CF7-6BC2-9BA7-3526-5ED44F9C50C4}"/>
            </ac:spMkLst>
          </pc:spChg>
          <pc:spChg chg="add del">
            <ac:chgData name="Anila" userId="10aae156-914e-4992-9526-b81c2b99183c" providerId="ADAL" clId="{CC5D6039-6D68-4E04-99B7-91A1C621300C}" dt="2024-01-10T12:24:31.658" v="4272" actId="11529"/>
            <ac:spMkLst>
              <pc:docMk/>
              <pc:sldMasterMk cId="4260680147" sldId="2147483648"/>
              <pc:sldLayoutMk cId="1933899486" sldId="2147483661"/>
              <ac:spMk id="11" creationId="{58632703-0B05-E709-8CAD-11A8E85CC77B}"/>
            </ac:spMkLst>
          </pc:spChg>
          <pc:spChg chg="add del mod">
            <ac:chgData name="Anila" userId="10aae156-914e-4992-9526-b81c2b99183c" providerId="ADAL" clId="{CC5D6039-6D68-4E04-99B7-91A1C621300C}" dt="2024-01-10T12:24:35.750" v="4273"/>
            <ac:spMkLst>
              <pc:docMk/>
              <pc:sldMasterMk cId="4260680147" sldId="2147483648"/>
              <pc:sldLayoutMk cId="1933899486" sldId="2147483661"/>
              <ac:spMk id="12" creationId="{90ECA508-C667-C0A2-9233-775F8B393BFA}"/>
            </ac:spMkLst>
          </pc:spChg>
          <pc:spChg chg="mod">
            <ac:chgData name="Anila" userId="10aae156-914e-4992-9526-b81c2b99183c" providerId="ADAL" clId="{CC5D6039-6D68-4E04-99B7-91A1C621300C}" dt="2024-01-10T12:24:35.750" v="4273"/>
            <ac:spMkLst>
              <pc:docMk/>
              <pc:sldMasterMk cId="4260680147" sldId="2147483648"/>
              <pc:sldLayoutMk cId="1933899486" sldId="2147483661"/>
              <ac:spMk id="13" creationId="{B8FB67A8-E5EC-3238-3481-A5B0A913AA8C}"/>
            </ac:spMkLst>
          </pc:spChg>
          <pc:spChg chg="add del">
            <ac:chgData name="Anila" userId="10aae156-914e-4992-9526-b81c2b99183c" providerId="ADAL" clId="{CC5D6039-6D68-4E04-99B7-91A1C621300C}" dt="2024-01-10T12:24:42.443" v="4274" actId="11529"/>
            <ac:spMkLst>
              <pc:docMk/>
              <pc:sldMasterMk cId="4260680147" sldId="2147483648"/>
              <pc:sldLayoutMk cId="1933899486" sldId="2147483661"/>
              <ac:spMk id="14" creationId="{942EFD8B-5F23-1422-D7B5-40B03BBF35FC}"/>
            </ac:spMkLst>
          </pc:spChg>
          <pc:spChg chg="add del mod">
            <ac:chgData name="Anila" userId="10aae156-914e-4992-9526-b81c2b99183c" providerId="ADAL" clId="{CC5D6039-6D68-4E04-99B7-91A1C621300C}" dt="2024-01-10T12:24:52.165" v="4276"/>
            <ac:spMkLst>
              <pc:docMk/>
              <pc:sldMasterMk cId="4260680147" sldId="2147483648"/>
              <pc:sldLayoutMk cId="1933899486" sldId="2147483661"/>
              <ac:spMk id="15" creationId="{0876743B-D6AF-4CFA-9C28-692055D9FF0A}"/>
            </ac:spMkLst>
          </pc:spChg>
          <pc:spChg chg="mod">
            <ac:chgData name="Anila" userId="10aae156-914e-4992-9526-b81c2b99183c" providerId="ADAL" clId="{CC5D6039-6D68-4E04-99B7-91A1C621300C}" dt="2024-01-10T12:24:52.165" v="4276"/>
            <ac:spMkLst>
              <pc:docMk/>
              <pc:sldMasterMk cId="4260680147" sldId="2147483648"/>
              <pc:sldLayoutMk cId="1933899486" sldId="2147483661"/>
              <ac:spMk id="16" creationId="{208CE4F9-11DE-636C-8FDC-1BDD6EAF57D6}"/>
            </ac:spMkLst>
          </pc:spChg>
          <pc:spChg chg="add del">
            <ac:chgData name="Anila" userId="10aae156-914e-4992-9526-b81c2b99183c" providerId="ADAL" clId="{CC5D6039-6D68-4E04-99B7-91A1C621300C}" dt="2024-01-10T12:25:00.531" v="4277" actId="11529"/>
            <ac:spMkLst>
              <pc:docMk/>
              <pc:sldMasterMk cId="4260680147" sldId="2147483648"/>
              <pc:sldLayoutMk cId="1933899486" sldId="2147483661"/>
              <ac:spMk id="17" creationId="{DF5700EC-11DC-C185-4EF2-BD3E27A41217}"/>
            </ac:spMkLst>
          </pc:spChg>
          <pc:spChg chg="add del mod">
            <ac:chgData name="Anila" userId="10aae156-914e-4992-9526-b81c2b99183c" providerId="ADAL" clId="{CC5D6039-6D68-4E04-99B7-91A1C621300C}" dt="2024-01-10T12:25:04.975" v="4278"/>
            <ac:spMkLst>
              <pc:docMk/>
              <pc:sldMasterMk cId="4260680147" sldId="2147483648"/>
              <pc:sldLayoutMk cId="1933899486" sldId="2147483661"/>
              <ac:spMk id="18" creationId="{BFA9E805-D988-69E2-A3DD-A27CE0E58C18}"/>
            </ac:spMkLst>
          </pc:spChg>
          <pc:spChg chg="mod">
            <ac:chgData name="Anila" userId="10aae156-914e-4992-9526-b81c2b99183c" providerId="ADAL" clId="{CC5D6039-6D68-4E04-99B7-91A1C621300C}" dt="2024-01-10T12:25:04.975" v="4278"/>
            <ac:spMkLst>
              <pc:docMk/>
              <pc:sldMasterMk cId="4260680147" sldId="2147483648"/>
              <pc:sldLayoutMk cId="1933899486" sldId="2147483661"/>
              <ac:spMk id="19" creationId="{1D98CA0E-3E56-E68F-C7D8-00382BCEC9ED}"/>
            </ac:spMkLst>
          </pc:spChg>
          <pc:spChg chg="add del">
            <ac:chgData name="Anila" userId="10aae156-914e-4992-9526-b81c2b99183c" providerId="ADAL" clId="{CC5D6039-6D68-4E04-99B7-91A1C621300C}" dt="2024-01-10T12:25:18.633" v="4279" actId="11529"/>
            <ac:spMkLst>
              <pc:docMk/>
              <pc:sldMasterMk cId="4260680147" sldId="2147483648"/>
              <pc:sldLayoutMk cId="1933899486" sldId="2147483661"/>
              <ac:spMk id="20" creationId="{E3F5D7CC-EB6E-10C7-6D07-48F52546B18C}"/>
            </ac:spMkLst>
          </pc:spChg>
          <pc:spChg chg="add del mod">
            <ac:chgData name="Anila" userId="10aae156-914e-4992-9526-b81c2b99183c" providerId="ADAL" clId="{CC5D6039-6D68-4E04-99B7-91A1C621300C}" dt="2024-01-10T12:25:24.658" v="4280"/>
            <ac:spMkLst>
              <pc:docMk/>
              <pc:sldMasterMk cId="4260680147" sldId="2147483648"/>
              <pc:sldLayoutMk cId="1933899486" sldId="2147483661"/>
              <ac:spMk id="21" creationId="{4EF788AE-809B-B957-58B5-FA62D4F01AE4}"/>
            </ac:spMkLst>
          </pc:spChg>
          <pc:spChg chg="mod">
            <ac:chgData name="Anila" userId="10aae156-914e-4992-9526-b81c2b99183c" providerId="ADAL" clId="{CC5D6039-6D68-4E04-99B7-91A1C621300C}" dt="2024-01-10T12:25:24.658" v="4280"/>
            <ac:spMkLst>
              <pc:docMk/>
              <pc:sldMasterMk cId="4260680147" sldId="2147483648"/>
              <pc:sldLayoutMk cId="1933899486" sldId="2147483661"/>
              <ac:spMk id="22" creationId="{D07ED7C0-6140-B889-EADF-9D046DE11398}"/>
            </ac:spMkLst>
          </pc:spChg>
          <pc:spChg chg="add del">
            <ac:chgData name="Anila" userId="10aae156-914e-4992-9526-b81c2b99183c" providerId="ADAL" clId="{CC5D6039-6D68-4E04-99B7-91A1C621300C}" dt="2024-01-10T12:25:32.139" v="4281" actId="11529"/>
            <ac:spMkLst>
              <pc:docMk/>
              <pc:sldMasterMk cId="4260680147" sldId="2147483648"/>
              <pc:sldLayoutMk cId="1933899486" sldId="2147483661"/>
              <ac:spMk id="23" creationId="{D0E80258-9BE4-C036-ED80-F63E777BE533}"/>
            </ac:spMkLst>
          </pc:spChg>
          <pc:spChg chg="add del mod">
            <ac:chgData name="Anila" userId="10aae156-914e-4992-9526-b81c2b99183c" providerId="ADAL" clId="{CC5D6039-6D68-4E04-99B7-91A1C621300C}" dt="2024-01-10T12:25:41.942" v="4282"/>
            <ac:spMkLst>
              <pc:docMk/>
              <pc:sldMasterMk cId="4260680147" sldId="2147483648"/>
              <pc:sldLayoutMk cId="1933899486" sldId="2147483661"/>
              <ac:spMk id="24" creationId="{8075DAAB-5778-59B4-1711-A63EC34DB3F0}"/>
            </ac:spMkLst>
          </pc:spChg>
          <pc:spChg chg="mod">
            <ac:chgData name="Anila" userId="10aae156-914e-4992-9526-b81c2b99183c" providerId="ADAL" clId="{CC5D6039-6D68-4E04-99B7-91A1C621300C}" dt="2024-01-11T06:46:23.396" v="4890" actId="14100"/>
            <ac:spMkLst>
              <pc:docMk/>
              <pc:sldMasterMk cId="4260680147" sldId="2147483648"/>
              <pc:sldLayoutMk cId="1933899486" sldId="2147483661"/>
              <ac:spMk id="25" creationId="{869AD42B-95AD-E387-4E6E-26ACB1B739C4}"/>
            </ac:spMkLst>
          </pc:spChg>
        </pc:sldLayoutChg>
        <pc:sldLayoutChg chg="addSp delSp modSp setBg">
          <pc:chgData name="Anila" userId="10aae156-914e-4992-9526-b81c2b99183c" providerId="ADAL" clId="{CC5D6039-6D68-4E04-99B7-91A1C621300C}" dt="2024-01-10T12:49:00.333" v="4536"/>
          <pc:sldLayoutMkLst>
            <pc:docMk/>
            <pc:sldMasterMk cId="4260680147" sldId="2147483648"/>
            <pc:sldLayoutMk cId="946157983" sldId="2147483662"/>
          </pc:sldLayoutMkLst>
          <pc:spChg chg="add del mod">
            <ac:chgData name="Anila" userId="10aae156-914e-4992-9526-b81c2b99183c" providerId="ADAL" clId="{CC5D6039-6D68-4E04-99B7-91A1C621300C}" dt="2024-01-10T12:26:12.281" v="4286"/>
            <ac:spMkLst>
              <pc:docMk/>
              <pc:sldMasterMk cId="4260680147" sldId="2147483648"/>
              <pc:sldLayoutMk cId="946157983" sldId="2147483662"/>
              <ac:spMk id="2" creationId="{2DB3C724-FD57-9064-3176-BDB22462E8E2}"/>
            </ac:spMkLst>
          </pc:spChg>
          <pc:spChg chg="add del">
            <ac:chgData name="Anila" userId="10aae156-914e-4992-9526-b81c2b99183c" providerId="ADAL" clId="{CC5D6039-6D68-4E04-99B7-91A1C621300C}" dt="2024-01-10T12:26:06.154" v="4285" actId="11529"/>
            <ac:spMkLst>
              <pc:docMk/>
              <pc:sldMasterMk cId="4260680147" sldId="2147483648"/>
              <pc:sldLayoutMk cId="946157983" sldId="2147483662"/>
              <ac:spMk id="3" creationId="{C17CAE86-914A-132A-35F4-C00E087F2EF6}"/>
            </ac:spMkLst>
          </pc:spChg>
          <pc:spChg chg="add del mod">
            <ac:chgData name="Anila" userId="10aae156-914e-4992-9526-b81c2b99183c" providerId="ADAL" clId="{CC5D6039-6D68-4E04-99B7-91A1C621300C}" dt="2024-01-10T12:26:12.281" v="4286"/>
            <ac:spMkLst>
              <pc:docMk/>
              <pc:sldMasterMk cId="4260680147" sldId="2147483648"/>
              <pc:sldLayoutMk cId="946157983" sldId="2147483662"/>
              <ac:spMk id="4" creationId="{B56D08CA-CC66-AEDD-56F5-17CFBF9D5C09}"/>
            </ac:spMkLst>
          </pc:spChg>
          <pc:spChg chg="mod">
            <ac:chgData name="Anila" userId="10aae156-914e-4992-9526-b81c2b99183c" providerId="ADAL" clId="{CC5D6039-6D68-4E04-99B7-91A1C621300C}" dt="2024-01-10T12:26:12.281" v="4286"/>
            <ac:spMkLst>
              <pc:docMk/>
              <pc:sldMasterMk cId="4260680147" sldId="2147483648"/>
              <pc:sldLayoutMk cId="946157983" sldId="2147483662"/>
              <ac:spMk id="5" creationId="{CF150A8F-FBFA-4653-1797-1C9816C6C017}"/>
            </ac:spMkLst>
          </pc:spChg>
        </pc:sldLayoutChg>
        <pc:sldLayoutChg chg="setBg">
          <pc:chgData name="Anila" userId="10aae156-914e-4992-9526-b81c2b99183c" providerId="ADAL" clId="{CC5D6039-6D68-4E04-99B7-91A1C621300C}" dt="2024-01-10T12:49:00.333" v="4536"/>
          <pc:sldLayoutMkLst>
            <pc:docMk/>
            <pc:sldMasterMk cId="4260680147" sldId="2147483648"/>
            <pc:sldLayoutMk cId="313166576" sldId="2147483663"/>
          </pc:sldLayoutMkLst>
        </pc:sldLayoutChg>
        <pc:sldLayoutChg chg="addSp modSp add mod modTransition setBg">
          <pc:chgData name="Anila" userId="10aae156-914e-4992-9526-b81c2b99183c" providerId="ADAL" clId="{CC5D6039-6D68-4E04-99B7-91A1C621300C}" dt="2024-01-11T07:00:33.958" v="4964" actId="14100"/>
          <pc:sldLayoutMkLst>
            <pc:docMk/>
            <pc:sldMasterMk cId="4260680147" sldId="2147483648"/>
            <pc:sldLayoutMk cId="3469386013" sldId="2147483665"/>
          </pc:sldLayoutMkLst>
          <pc:spChg chg="add mod">
            <ac:chgData name="Anila" userId="10aae156-914e-4992-9526-b81c2b99183c" providerId="ADAL" clId="{CC5D6039-6D68-4E04-99B7-91A1C621300C}" dt="2024-01-11T07:00:33.958" v="4964" actId="14100"/>
            <ac:spMkLst>
              <pc:docMk/>
              <pc:sldMasterMk cId="4260680147" sldId="2147483648"/>
              <pc:sldLayoutMk cId="3469386013" sldId="2147483665"/>
              <ac:spMk id="2" creationId="{4E83DCFB-E8EC-208C-E0CE-058350F727B1}"/>
            </ac:spMkLst>
          </pc:spChg>
        </pc:sldLayoutChg>
        <pc:sldLayoutChg chg="add del mod modTransition">
          <pc:chgData name="Anila" userId="10aae156-914e-4992-9526-b81c2b99183c" providerId="ADAL" clId="{CC5D6039-6D68-4E04-99B7-91A1C621300C}" dt="2024-01-11T06:59:54.552" v="4958" actId="2696"/>
          <pc:sldLayoutMkLst>
            <pc:docMk/>
            <pc:sldMasterMk cId="4260680147" sldId="2147483648"/>
            <pc:sldLayoutMk cId="3759345417" sldId="214748366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340041-3A80-41A2-8015-7E6908ADA5FF}" type="doc">
      <dgm:prSet loTypeId="urn:microsoft.com/office/officeart/2005/8/layout/venn1" loCatId="relationship" qsTypeId="urn:microsoft.com/office/officeart/2005/8/quickstyle/simple1" qsCatId="simple" csTypeId="urn:microsoft.com/office/officeart/2005/8/colors/accent2_2" csCatId="accent2" phldr="1"/>
      <dgm:spPr/>
      <dgm:t>
        <a:bodyPr/>
        <a:lstStyle/>
        <a:p>
          <a:endParaRPr lang="en-US"/>
        </a:p>
      </dgm:t>
    </dgm:pt>
    <dgm:pt modelId="{4A8BED55-AA3C-4411-9E7E-17F4E89EE999}">
      <dgm:prSet custT="1"/>
      <dgm:spPr/>
      <dgm:t>
        <a:bodyPr/>
        <a:lstStyle/>
        <a:p>
          <a:r>
            <a:rPr lang="en-US" sz="1400" b="1" dirty="0"/>
            <a:t>Improved Guest Satisfaction</a:t>
          </a:r>
        </a:p>
        <a:p>
          <a:r>
            <a:rPr lang="en-US" sz="1200" dirty="0"/>
            <a:t>Draws guests looking for premium accommodations, enhancing satisfaction levels. </a:t>
          </a:r>
        </a:p>
      </dgm:t>
    </dgm:pt>
    <dgm:pt modelId="{C7FB63AD-AE63-4921-9988-77519E702A35}" type="parTrans" cxnId="{FDB481A1-CE98-4041-BE66-C79796004C11}">
      <dgm:prSet/>
      <dgm:spPr/>
      <dgm:t>
        <a:bodyPr/>
        <a:lstStyle/>
        <a:p>
          <a:endParaRPr lang="en-US"/>
        </a:p>
      </dgm:t>
    </dgm:pt>
    <dgm:pt modelId="{33AC276F-0AA5-466E-B26A-47216F616E16}" type="sibTrans" cxnId="{FDB481A1-CE98-4041-BE66-C79796004C11}">
      <dgm:prSet/>
      <dgm:spPr/>
      <dgm:t>
        <a:bodyPr/>
        <a:lstStyle/>
        <a:p>
          <a:endParaRPr lang="en-US"/>
        </a:p>
      </dgm:t>
    </dgm:pt>
    <dgm:pt modelId="{21C52A98-4884-45B1-A66A-6472D40B9E31}">
      <dgm:prSet custT="1"/>
      <dgm:spPr/>
      <dgm:t>
        <a:bodyPr/>
        <a:lstStyle/>
        <a:p>
          <a:r>
            <a:rPr lang="en-US" sz="1400" b="1" dirty="0"/>
            <a:t>Assurance of Quality</a:t>
          </a:r>
        </a:p>
        <a:p>
          <a:r>
            <a:rPr lang="en-US" sz="1200" dirty="0"/>
            <a:t>The visible Superhost badge signifies dedication to providing exceptional service.</a:t>
          </a:r>
        </a:p>
      </dgm:t>
    </dgm:pt>
    <dgm:pt modelId="{16F999B5-B884-42A2-A1C1-5912935E4F15}" type="parTrans" cxnId="{C912DD71-EE73-4BA1-B19D-2554145CE78A}">
      <dgm:prSet/>
      <dgm:spPr/>
      <dgm:t>
        <a:bodyPr/>
        <a:lstStyle/>
        <a:p>
          <a:endParaRPr lang="en-US"/>
        </a:p>
      </dgm:t>
    </dgm:pt>
    <dgm:pt modelId="{6A75D248-1B30-415F-9A22-8B31D2CFB37B}" type="sibTrans" cxnId="{C912DD71-EE73-4BA1-B19D-2554145CE78A}">
      <dgm:prSet/>
      <dgm:spPr/>
      <dgm:t>
        <a:bodyPr/>
        <a:lstStyle/>
        <a:p>
          <a:endParaRPr lang="en-US"/>
        </a:p>
      </dgm:t>
    </dgm:pt>
    <dgm:pt modelId="{5C598124-DD49-473D-8F17-595EED432A8F}">
      <dgm:prSet custT="1"/>
      <dgm:spPr/>
      <dgm:t>
        <a:bodyPr/>
        <a:lstStyle/>
        <a:p>
          <a:r>
            <a:rPr lang="en-US" sz="1400" b="1" dirty="0"/>
            <a:t>Trust &amp; Confidence</a:t>
          </a:r>
        </a:p>
        <a:p>
          <a:r>
            <a:rPr lang="en-US" sz="1200" dirty="0"/>
            <a:t>Dependable hosts with favorable reviews create a superior guest experience.</a:t>
          </a:r>
          <a:endParaRPr lang="en-US" sz="1100" dirty="0"/>
        </a:p>
      </dgm:t>
    </dgm:pt>
    <dgm:pt modelId="{072AA30F-7326-4D4F-9282-199E20321670}" type="parTrans" cxnId="{6161A0C0-440A-4566-B985-0190953C1D39}">
      <dgm:prSet/>
      <dgm:spPr/>
      <dgm:t>
        <a:bodyPr/>
        <a:lstStyle/>
        <a:p>
          <a:endParaRPr lang="en-US"/>
        </a:p>
      </dgm:t>
    </dgm:pt>
    <dgm:pt modelId="{311C7C69-D5C7-4BC7-9252-A57620058C11}" type="sibTrans" cxnId="{6161A0C0-440A-4566-B985-0190953C1D39}">
      <dgm:prSet/>
      <dgm:spPr/>
      <dgm:t>
        <a:bodyPr/>
        <a:lstStyle/>
        <a:p>
          <a:endParaRPr lang="en-US"/>
        </a:p>
      </dgm:t>
    </dgm:pt>
    <dgm:pt modelId="{5F7E2662-B820-445F-B44C-B3CBC5AF71FC}">
      <dgm:prSet custT="1"/>
      <dgm:spPr/>
      <dgm:t>
        <a:bodyPr/>
        <a:lstStyle/>
        <a:p>
          <a:r>
            <a:rPr lang="en-US" sz="1400" b="1" dirty="0"/>
            <a:t>Higher Earnings</a:t>
          </a:r>
        </a:p>
        <a:p>
          <a:r>
            <a:rPr lang="en-US" sz="1200" dirty="0"/>
            <a:t>Increased bookings and credibility allow Superhosts to charge premium rates, resulting in higher revenues.</a:t>
          </a:r>
        </a:p>
      </dgm:t>
    </dgm:pt>
    <dgm:pt modelId="{B01C5AE1-A07F-4067-8EBD-0F394537A518}" type="sibTrans" cxnId="{EEB90CB7-7D00-4CB5-A7BE-FD2C50EB8068}">
      <dgm:prSet/>
      <dgm:spPr/>
      <dgm:t>
        <a:bodyPr/>
        <a:lstStyle/>
        <a:p>
          <a:endParaRPr lang="en-US"/>
        </a:p>
      </dgm:t>
    </dgm:pt>
    <dgm:pt modelId="{1CA15879-CD5A-47AE-A282-0220254FB244}" type="parTrans" cxnId="{EEB90CB7-7D00-4CB5-A7BE-FD2C50EB8068}">
      <dgm:prSet/>
      <dgm:spPr/>
      <dgm:t>
        <a:bodyPr/>
        <a:lstStyle/>
        <a:p>
          <a:endParaRPr lang="en-US"/>
        </a:p>
      </dgm:t>
    </dgm:pt>
    <dgm:pt modelId="{CB2DC8F1-5C5D-43F2-ABBE-0A13542AF564}">
      <dgm:prSet custT="1"/>
      <dgm:spPr/>
      <dgm:t>
        <a:bodyPr/>
        <a:lstStyle/>
        <a:p>
          <a:r>
            <a:rPr lang="en-US" sz="1400" b="1" dirty="0"/>
            <a:t>Increased Bookings</a:t>
          </a:r>
        </a:p>
        <a:p>
          <a:r>
            <a:rPr lang="en-US" sz="1200" dirty="0"/>
            <a:t>Builds trust among guests, driving more bookings and boosting earning potential.</a:t>
          </a:r>
        </a:p>
      </dgm:t>
    </dgm:pt>
    <dgm:pt modelId="{4FD957AB-4478-4361-90E5-F75B96C55CAA}" type="sibTrans" cxnId="{8E5696F8-7826-4B11-B0FA-392BDE8FDF46}">
      <dgm:prSet/>
      <dgm:spPr/>
      <dgm:t>
        <a:bodyPr/>
        <a:lstStyle/>
        <a:p>
          <a:endParaRPr lang="en-US"/>
        </a:p>
      </dgm:t>
    </dgm:pt>
    <dgm:pt modelId="{F47385F2-9C10-43A6-B82F-8F17924F6B39}" type="parTrans" cxnId="{8E5696F8-7826-4B11-B0FA-392BDE8FDF46}">
      <dgm:prSet/>
      <dgm:spPr/>
      <dgm:t>
        <a:bodyPr/>
        <a:lstStyle/>
        <a:p>
          <a:endParaRPr lang="en-US"/>
        </a:p>
      </dgm:t>
    </dgm:pt>
    <dgm:pt modelId="{D1503BFB-917E-41AF-AC6B-D4B5644A9B4D}">
      <dgm:prSet custT="1"/>
      <dgm:spPr/>
      <dgm:t>
        <a:bodyPr/>
        <a:lstStyle/>
        <a:p>
          <a:r>
            <a:rPr lang="en-US" sz="1400" b="1" dirty="0"/>
            <a:t>Competitive Edge</a:t>
          </a:r>
        </a:p>
        <a:p>
          <a:r>
            <a:rPr lang="en-US" sz="1200" b="0" dirty="0"/>
            <a:t>Establishes elevated benchmarks, motivating hosts to consistently deliver quality experiences.</a:t>
          </a:r>
          <a:endParaRPr lang="en-US" sz="1200" dirty="0"/>
        </a:p>
      </dgm:t>
    </dgm:pt>
    <dgm:pt modelId="{F7B4A718-FFAB-410C-BDB1-97D8BA04EADC}" type="sibTrans" cxnId="{32B55C67-7793-4FC4-A27E-AEDBC2B52255}">
      <dgm:prSet/>
      <dgm:spPr/>
      <dgm:t>
        <a:bodyPr/>
        <a:lstStyle/>
        <a:p>
          <a:endParaRPr lang="en-US"/>
        </a:p>
      </dgm:t>
    </dgm:pt>
    <dgm:pt modelId="{0E4E1DB9-F188-4292-990B-6497B106C8A7}" type="parTrans" cxnId="{32B55C67-7793-4FC4-A27E-AEDBC2B52255}">
      <dgm:prSet/>
      <dgm:spPr/>
      <dgm:t>
        <a:bodyPr/>
        <a:lstStyle/>
        <a:p>
          <a:endParaRPr lang="en-US"/>
        </a:p>
      </dgm:t>
    </dgm:pt>
    <dgm:pt modelId="{0F73F1E7-7FCC-4606-A97A-2C93F66C7726}" type="pres">
      <dgm:prSet presAssocID="{10340041-3A80-41A2-8015-7E6908ADA5FF}" presName="compositeShape" presStyleCnt="0">
        <dgm:presLayoutVars>
          <dgm:chMax val="7"/>
          <dgm:dir/>
          <dgm:resizeHandles val="exact"/>
        </dgm:presLayoutVars>
      </dgm:prSet>
      <dgm:spPr/>
    </dgm:pt>
    <dgm:pt modelId="{E24B1D86-073B-42B4-ABBF-956D69008711}" type="pres">
      <dgm:prSet presAssocID="{4A8BED55-AA3C-4411-9E7E-17F4E89EE999}" presName="circ1" presStyleLbl="vennNode1" presStyleIdx="0" presStyleCnt="6" custLinFactNeighborX="-4508" custLinFactNeighborY="-5347"/>
      <dgm:spPr>
        <a:solidFill>
          <a:srgbClr val="FF5A5F">
            <a:alpha val="50000"/>
          </a:srgbClr>
        </a:solidFill>
      </dgm:spPr>
    </dgm:pt>
    <dgm:pt modelId="{4FEFEBAB-E8C5-42BA-B1A7-3B61B304FEEC}" type="pres">
      <dgm:prSet presAssocID="{4A8BED55-AA3C-4411-9E7E-17F4E89EE999}" presName="circ1Tx" presStyleLbl="revTx" presStyleIdx="0" presStyleCnt="0">
        <dgm:presLayoutVars>
          <dgm:chMax val="0"/>
          <dgm:chPref val="0"/>
          <dgm:bulletEnabled val="1"/>
        </dgm:presLayoutVars>
      </dgm:prSet>
      <dgm:spPr/>
    </dgm:pt>
    <dgm:pt modelId="{356536EC-90C9-470F-BCC8-1DA936B87B39}" type="pres">
      <dgm:prSet presAssocID="{D1503BFB-917E-41AF-AC6B-D4B5644A9B4D}" presName="circ2" presStyleLbl="vennNode1" presStyleIdx="1" presStyleCnt="6" custLinFactNeighborX="-4508" custLinFactNeighborY="-5347"/>
      <dgm:spPr>
        <a:solidFill>
          <a:srgbClr val="FF5A5F">
            <a:alpha val="50000"/>
          </a:srgbClr>
        </a:solidFill>
      </dgm:spPr>
    </dgm:pt>
    <dgm:pt modelId="{0CA08F13-922C-4F0F-B07B-A83AA4C6E1F9}" type="pres">
      <dgm:prSet presAssocID="{D1503BFB-917E-41AF-AC6B-D4B5644A9B4D}" presName="circ2Tx" presStyleLbl="revTx" presStyleIdx="0" presStyleCnt="0">
        <dgm:presLayoutVars>
          <dgm:chMax val="0"/>
          <dgm:chPref val="0"/>
          <dgm:bulletEnabled val="1"/>
        </dgm:presLayoutVars>
      </dgm:prSet>
      <dgm:spPr/>
    </dgm:pt>
    <dgm:pt modelId="{55F67F54-CA17-4FF6-BDDD-A9FE184BA150}" type="pres">
      <dgm:prSet presAssocID="{CB2DC8F1-5C5D-43F2-ABBE-0A13542AF564}" presName="circ3" presStyleLbl="vennNode1" presStyleIdx="2" presStyleCnt="6" custLinFactNeighborX="-4508" custLinFactNeighborY="-5347"/>
      <dgm:spPr>
        <a:solidFill>
          <a:schemeClr val="accent6">
            <a:alpha val="50000"/>
          </a:schemeClr>
        </a:solidFill>
      </dgm:spPr>
    </dgm:pt>
    <dgm:pt modelId="{C94597FB-720C-4738-8FFA-F265ED131BA6}" type="pres">
      <dgm:prSet presAssocID="{CB2DC8F1-5C5D-43F2-ABBE-0A13542AF564}" presName="circ3Tx" presStyleLbl="revTx" presStyleIdx="0" presStyleCnt="0">
        <dgm:presLayoutVars>
          <dgm:chMax val="0"/>
          <dgm:chPref val="0"/>
          <dgm:bulletEnabled val="1"/>
        </dgm:presLayoutVars>
      </dgm:prSet>
      <dgm:spPr/>
    </dgm:pt>
    <dgm:pt modelId="{DE0EFFAF-6CCC-43F4-8083-05E6D00E54C0}" type="pres">
      <dgm:prSet presAssocID="{5F7E2662-B820-445F-B44C-B3CBC5AF71FC}" presName="circ4" presStyleLbl="vennNode1" presStyleIdx="3" presStyleCnt="6" custLinFactNeighborX="-4508" custLinFactNeighborY="-5347"/>
      <dgm:spPr>
        <a:solidFill>
          <a:schemeClr val="accent6">
            <a:alpha val="50000"/>
          </a:schemeClr>
        </a:solidFill>
      </dgm:spPr>
    </dgm:pt>
    <dgm:pt modelId="{2DD2081F-2EFF-4C8A-BFF6-28A3C23276F1}" type="pres">
      <dgm:prSet presAssocID="{5F7E2662-B820-445F-B44C-B3CBC5AF71FC}" presName="circ4Tx" presStyleLbl="revTx" presStyleIdx="0" presStyleCnt="0" custLinFactNeighborX="0" custLinFactNeighborY="31262">
        <dgm:presLayoutVars>
          <dgm:chMax val="0"/>
          <dgm:chPref val="0"/>
          <dgm:bulletEnabled val="1"/>
        </dgm:presLayoutVars>
      </dgm:prSet>
      <dgm:spPr/>
    </dgm:pt>
    <dgm:pt modelId="{BF12E7AB-426F-4536-83B1-0AC6AC867086}" type="pres">
      <dgm:prSet presAssocID="{21C52A98-4884-45B1-A66A-6472D40B9E31}" presName="circ5" presStyleLbl="vennNode1" presStyleIdx="4" presStyleCnt="6" custLinFactNeighborX="-4508" custLinFactNeighborY="-5347"/>
      <dgm:spPr>
        <a:solidFill>
          <a:schemeClr val="accent1">
            <a:alpha val="50000"/>
          </a:schemeClr>
        </a:solidFill>
      </dgm:spPr>
    </dgm:pt>
    <dgm:pt modelId="{DF12111F-F875-4932-9B58-36C19AE69A00}" type="pres">
      <dgm:prSet presAssocID="{21C52A98-4884-45B1-A66A-6472D40B9E31}" presName="circ5Tx" presStyleLbl="revTx" presStyleIdx="0" presStyleCnt="0">
        <dgm:presLayoutVars>
          <dgm:chMax val="0"/>
          <dgm:chPref val="0"/>
          <dgm:bulletEnabled val="1"/>
        </dgm:presLayoutVars>
      </dgm:prSet>
      <dgm:spPr/>
    </dgm:pt>
    <dgm:pt modelId="{18678BE9-5B5C-4140-8173-14D234F9879D}" type="pres">
      <dgm:prSet presAssocID="{5C598124-DD49-473D-8F17-595EED432A8F}" presName="circ6" presStyleLbl="vennNode1" presStyleIdx="5" presStyleCnt="6" custLinFactNeighborX="-4508" custLinFactNeighborY="-5347"/>
      <dgm:spPr>
        <a:solidFill>
          <a:schemeClr val="accent1">
            <a:alpha val="50000"/>
          </a:schemeClr>
        </a:solidFill>
      </dgm:spPr>
    </dgm:pt>
    <dgm:pt modelId="{323FFF62-E4DC-453E-A16F-0261F7F152D9}" type="pres">
      <dgm:prSet presAssocID="{5C598124-DD49-473D-8F17-595EED432A8F}" presName="circ6Tx" presStyleLbl="revTx" presStyleIdx="0" presStyleCnt="0">
        <dgm:presLayoutVars>
          <dgm:chMax val="0"/>
          <dgm:chPref val="0"/>
          <dgm:bulletEnabled val="1"/>
        </dgm:presLayoutVars>
      </dgm:prSet>
      <dgm:spPr/>
    </dgm:pt>
  </dgm:ptLst>
  <dgm:cxnLst>
    <dgm:cxn modelId="{EB6F605B-CE8B-4181-846E-B636C1DF897E}" type="presOf" srcId="{CB2DC8F1-5C5D-43F2-ABBE-0A13542AF564}" destId="{C94597FB-720C-4738-8FFA-F265ED131BA6}" srcOrd="0" destOrd="0" presId="urn:microsoft.com/office/officeart/2005/8/layout/venn1"/>
    <dgm:cxn modelId="{32B55C67-7793-4FC4-A27E-AEDBC2B52255}" srcId="{10340041-3A80-41A2-8015-7E6908ADA5FF}" destId="{D1503BFB-917E-41AF-AC6B-D4B5644A9B4D}" srcOrd="1" destOrd="0" parTransId="{0E4E1DB9-F188-4292-990B-6497B106C8A7}" sibTransId="{F7B4A718-FFAB-410C-BDB1-97D8BA04EADC}"/>
    <dgm:cxn modelId="{C912DD71-EE73-4BA1-B19D-2554145CE78A}" srcId="{10340041-3A80-41A2-8015-7E6908ADA5FF}" destId="{21C52A98-4884-45B1-A66A-6472D40B9E31}" srcOrd="4" destOrd="0" parTransId="{16F999B5-B884-42A2-A1C1-5912935E4F15}" sibTransId="{6A75D248-1B30-415F-9A22-8B31D2CFB37B}"/>
    <dgm:cxn modelId="{A972D17B-7A16-486F-AC96-F5EBE3A10602}" type="presOf" srcId="{D1503BFB-917E-41AF-AC6B-D4B5644A9B4D}" destId="{0CA08F13-922C-4F0F-B07B-A83AA4C6E1F9}" srcOrd="0" destOrd="0" presId="urn:microsoft.com/office/officeart/2005/8/layout/venn1"/>
    <dgm:cxn modelId="{F436D386-208F-480A-A576-5C36C149339C}" type="presOf" srcId="{5F7E2662-B820-445F-B44C-B3CBC5AF71FC}" destId="{2DD2081F-2EFF-4C8A-BFF6-28A3C23276F1}" srcOrd="0" destOrd="0" presId="urn:microsoft.com/office/officeart/2005/8/layout/venn1"/>
    <dgm:cxn modelId="{15E0F58A-7A8E-4765-9D13-7903463C0383}" type="presOf" srcId="{10340041-3A80-41A2-8015-7E6908ADA5FF}" destId="{0F73F1E7-7FCC-4606-A97A-2C93F66C7726}" srcOrd="0" destOrd="0" presId="urn:microsoft.com/office/officeart/2005/8/layout/venn1"/>
    <dgm:cxn modelId="{FDB481A1-CE98-4041-BE66-C79796004C11}" srcId="{10340041-3A80-41A2-8015-7E6908ADA5FF}" destId="{4A8BED55-AA3C-4411-9E7E-17F4E89EE999}" srcOrd="0" destOrd="0" parTransId="{C7FB63AD-AE63-4921-9988-77519E702A35}" sibTransId="{33AC276F-0AA5-466E-B26A-47216F616E16}"/>
    <dgm:cxn modelId="{EEB90CB7-7D00-4CB5-A7BE-FD2C50EB8068}" srcId="{10340041-3A80-41A2-8015-7E6908ADA5FF}" destId="{5F7E2662-B820-445F-B44C-B3CBC5AF71FC}" srcOrd="3" destOrd="0" parTransId="{1CA15879-CD5A-47AE-A282-0220254FB244}" sibTransId="{B01C5AE1-A07F-4067-8EBD-0F394537A518}"/>
    <dgm:cxn modelId="{6161A0C0-440A-4566-B985-0190953C1D39}" srcId="{10340041-3A80-41A2-8015-7E6908ADA5FF}" destId="{5C598124-DD49-473D-8F17-595EED432A8F}" srcOrd="5" destOrd="0" parTransId="{072AA30F-7326-4D4F-9282-199E20321670}" sibTransId="{311C7C69-D5C7-4BC7-9252-A57620058C11}"/>
    <dgm:cxn modelId="{EE051CE3-380C-44E0-9161-002190F6AA04}" type="presOf" srcId="{4A8BED55-AA3C-4411-9E7E-17F4E89EE999}" destId="{4FEFEBAB-E8C5-42BA-B1A7-3B61B304FEEC}" srcOrd="0" destOrd="0" presId="urn:microsoft.com/office/officeart/2005/8/layout/venn1"/>
    <dgm:cxn modelId="{FE7C70E5-2393-43E9-A437-9578151515D9}" type="presOf" srcId="{5C598124-DD49-473D-8F17-595EED432A8F}" destId="{323FFF62-E4DC-453E-A16F-0261F7F152D9}" srcOrd="0" destOrd="0" presId="urn:microsoft.com/office/officeart/2005/8/layout/venn1"/>
    <dgm:cxn modelId="{8E5696F8-7826-4B11-B0FA-392BDE8FDF46}" srcId="{10340041-3A80-41A2-8015-7E6908ADA5FF}" destId="{CB2DC8F1-5C5D-43F2-ABBE-0A13542AF564}" srcOrd="2" destOrd="0" parTransId="{F47385F2-9C10-43A6-B82F-8F17924F6B39}" sibTransId="{4FD957AB-4478-4361-90E5-F75B96C55CAA}"/>
    <dgm:cxn modelId="{8628EFF9-9B52-4368-BE89-598D9CCBC125}" type="presOf" srcId="{21C52A98-4884-45B1-A66A-6472D40B9E31}" destId="{DF12111F-F875-4932-9B58-36C19AE69A00}" srcOrd="0" destOrd="0" presId="urn:microsoft.com/office/officeart/2005/8/layout/venn1"/>
    <dgm:cxn modelId="{C9E52BF7-5A0B-43E3-A857-CD7069EB5097}" type="presParOf" srcId="{0F73F1E7-7FCC-4606-A97A-2C93F66C7726}" destId="{E24B1D86-073B-42B4-ABBF-956D69008711}" srcOrd="0" destOrd="0" presId="urn:microsoft.com/office/officeart/2005/8/layout/venn1"/>
    <dgm:cxn modelId="{26B251D9-C30C-4993-A896-60528CC3214A}" type="presParOf" srcId="{0F73F1E7-7FCC-4606-A97A-2C93F66C7726}" destId="{4FEFEBAB-E8C5-42BA-B1A7-3B61B304FEEC}" srcOrd="1" destOrd="0" presId="urn:microsoft.com/office/officeart/2005/8/layout/venn1"/>
    <dgm:cxn modelId="{3D293890-C622-4F0F-B187-565A81A357A3}" type="presParOf" srcId="{0F73F1E7-7FCC-4606-A97A-2C93F66C7726}" destId="{356536EC-90C9-470F-BCC8-1DA936B87B39}" srcOrd="2" destOrd="0" presId="urn:microsoft.com/office/officeart/2005/8/layout/venn1"/>
    <dgm:cxn modelId="{73755430-D1A4-4196-BEB5-533265766EA2}" type="presParOf" srcId="{0F73F1E7-7FCC-4606-A97A-2C93F66C7726}" destId="{0CA08F13-922C-4F0F-B07B-A83AA4C6E1F9}" srcOrd="3" destOrd="0" presId="urn:microsoft.com/office/officeart/2005/8/layout/venn1"/>
    <dgm:cxn modelId="{0B9F4DFA-0DDA-415D-9DEA-0CE17B22BAF5}" type="presParOf" srcId="{0F73F1E7-7FCC-4606-A97A-2C93F66C7726}" destId="{55F67F54-CA17-4FF6-BDDD-A9FE184BA150}" srcOrd="4" destOrd="0" presId="urn:microsoft.com/office/officeart/2005/8/layout/venn1"/>
    <dgm:cxn modelId="{8B47A1B8-8F5A-4B2C-911F-BDCCC87CFA3C}" type="presParOf" srcId="{0F73F1E7-7FCC-4606-A97A-2C93F66C7726}" destId="{C94597FB-720C-4738-8FFA-F265ED131BA6}" srcOrd="5" destOrd="0" presId="urn:microsoft.com/office/officeart/2005/8/layout/venn1"/>
    <dgm:cxn modelId="{F84AF39E-D96E-4FDB-9264-770554D099C5}" type="presParOf" srcId="{0F73F1E7-7FCC-4606-A97A-2C93F66C7726}" destId="{DE0EFFAF-6CCC-43F4-8083-05E6D00E54C0}" srcOrd="6" destOrd="0" presId="urn:microsoft.com/office/officeart/2005/8/layout/venn1"/>
    <dgm:cxn modelId="{D75AD1FA-AF4D-4E0C-A178-0D6B0A8F75B9}" type="presParOf" srcId="{0F73F1E7-7FCC-4606-A97A-2C93F66C7726}" destId="{2DD2081F-2EFF-4C8A-BFF6-28A3C23276F1}" srcOrd="7" destOrd="0" presId="urn:microsoft.com/office/officeart/2005/8/layout/venn1"/>
    <dgm:cxn modelId="{6D3A941C-D346-47DD-8F9C-E20D8E3DBDBA}" type="presParOf" srcId="{0F73F1E7-7FCC-4606-A97A-2C93F66C7726}" destId="{BF12E7AB-426F-4536-83B1-0AC6AC867086}" srcOrd="8" destOrd="0" presId="urn:microsoft.com/office/officeart/2005/8/layout/venn1"/>
    <dgm:cxn modelId="{CD24D2BE-1BB6-4BF8-AA4F-806E60B44087}" type="presParOf" srcId="{0F73F1E7-7FCC-4606-A97A-2C93F66C7726}" destId="{DF12111F-F875-4932-9B58-36C19AE69A00}" srcOrd="9" destOrd="0" presId="urn:microsoft.com/office/officeart/2005/8/layout/venn1"/>
    <dgm:cxn modelId="{4BC12D45-D312-45E3-8B2E-DFE422F00B10}" type="presParOf" srcId="{0F73F1E7-7FCC-4606-A97A-2C93F66C7726}" destId="{18678BE9-5B5C-4140-8173-14D234F9879D}" srcOrd="10" destOrd="0" presId="urn:microsoft.com/office/officeart/2005/8/layout/venn1"/>
    <dgm:cxn modelId="{38103559-7DE4-4973-82F2-04ABE7E2CA75}" type="presParOf" srcId="{0F73F1E7-7FCC-4606-A97A-2C93F66C7726}" destId="{323FFF62-E4DC-453E-A16F-0261F7F152D9}" srcOrd="11" destOrd="0" presId="urn:microsoft.com/office/officeart/2005/8/layout/ven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1B7837-E5CD-4087-96A4-1549F964E57A}" type="doc">
      <dgm:prSet loTypeId="urn:microsoft.com/office/officeart/2005/8/layout/process2" loCatId="process" qsTypeId="urn:microsoft.com/office/officeart/2005/8/quickstyle/simple1" qsCatId="simple" csTypeId="urn:microsoft.com/office/officeart/2005/8/colors/accent1_2" csCatId="accent1" phldr="1"/>
      <dgm:spPr/>
    </dgm:pt>
    <dgm:pt modelId="{F0A5556B-F5F8-4FA2-8AB5-20662F574B03}">
      <dgm:prSet phldrT="[Text]" custT="1"/>
      <dgm:spPr>
        <a:solidFill>
          <a:srgbClr val="FF5A5F"/>
        </a:solidFill>
        <a:ln>
          <a:solidFill>
            <a:schemeClr val="tx1"/>
          </a:solidFill>
        </a:ln>
      </dgm:spPr>
      <dgm:t>
        <a:bodyPr/>
        <a:lstStyle/>
        <a:p>
          <a:r>
            <a:rPr lang="en-US" sz="2000" dirty="0"/>
            <a:t>Chicago Airbnb Dataset</a:t>
          </a:r>
        </a:p>
        <a:p>
          <a:r>
            <a:rPr lang="en-US" sz="1600" dirty="0"/>
            <a:t>95 features</a:t>
          </a:r>
          <a:endParaRPr lang="en-US" sz="1800" dirty="0"/>
        </a:p>
      </dgm:t>
    </dgm:pt>
    <dgm:pt modelId="{1F78758C-CD2F-4E73-987E-940D2C054A34}" type="parTrans" cxnId="{124AFA57-C234-444D-A1D1-868387124AA9}">
      <dgm:prSet/>
      <dgm:spPr/>
      <dgm:t>
        <a:bodyPr/>
        <a:lstStyle/>
        <a:p>
          <a:endParaRPr lang="en-US"/>
        </a:p>
      </dgm:t>
    </dgm:pt>
    <dgm:pt modelId="{58B8DEC2-CC9D-4C46-AD71-D7F8DAB62B5E}" type="sibTrans" cxnId="{124AFA57-C234-444D-A1D1-868387124AA9}">
      <dgm:prSet/>
      <dgm:spPr>
        <a:solidFill>
          <a:schemeClr val="bg1"/>
        </a:solidFill>
        <a:ln>
          <a:solidFill>
            <a:schemeClr val="tx1"/>
          </a:solidFill>
        </a:ln>
      </dgm:spPr>
      <dgm:t>
        <a:bodyPr/>
        <a:lstStyle/>
        <a:p>
          <a:endParaRPr lang="en-US"/>
        </a:p>
      </dgm:t>
    </dgm:pt>
    <dgm:pt modelId="{4520706E-AB76-4D1D-86EE-648B1260515C}">
      <dgm:prSet phldrT="[Text]" custT="1"/>
      <dgm:spPr>
        <a:solidFill>
          <a:srgbClr val="FF5A5F"/>
        </a:solidFill>
        <a:ln>
          <a:solidFill>
            <a:schemeClr val="tx1"/>
          </a:solidFill>
        </a:ln>
      </dgm:spPr>
      <dgm:t>
        <a:bodyPr/>
        <a:lstStyle/>
        <a:p>
          <a:r>
            <a:rPr lang="en-US" sz="2000" dirty="0"/>
            <a:t>Processed Data for Analysis </a:t>
          </a:r>
        </a:p>
        <a:p>
          <a:r>
            <a:rPr lang="en-US" sz="1600" dirty="0"/>
            <a:t>35 relevant features</a:t>
          </a:r>
        </a:p>
      </dgm:t>
    </dgm:pt>
    <dgm:pt modelId="{F20E296B-ED76-45EA-8EEA-3A3365F0FBB8}" type="parTrans" cxnId="{84DF3C3A-455A-4A07-8E0C-5A08BB3C2277}">
      <dgm:prSet/>
      <dgm:spPr/>
      <dgm:t>
        <a:bodyPr/>
        <a:lstStyle/>
        <a:p>
          <a:endParaRPr lang="en-US"/>
        </a:p>
      </dgm:t>
    </dgm:pt>
    <dgm:pt modelId="{E9CC4A1C-4DA1-4A2C-9010-9DD6EBC43E0F}" type="sibTrans" cxnId="{84DF3C3A-455A-4A07-8E0C-5A08BB3C2277}">
      <dgm:prSet/>
      <dgm:spPr/>
      <dgm:t>
        <a:bodyPr/>
        <a:lstStyle/>
        <a:p>
          <a:endParaRPr lang="en-US"/>
        </a:p>
      </dgm:t>
    </dgm:pt>
    <dgm:pt modelId="{E2309028-CD3F-4CCF-A097-DA055F4DFDE7}" type="pres">
      <dgm:prSet presAssocID="{C11B7837-E5CD-4087-96A4-1549F964E57A}" presName="linearFlow" presStyleCnt="0">
        <dgm:presLayoutVars>
          <dgm:resizeHandles val="exact"/>
        </dgm:presLayoutVars>
      </dgm:prSet>
      <dgm:spPr/>
    </dgm:pt>
    <dgm:pt modelId="{9CDAC7D1-468B-481D-9012-1D2A7E15C721}" type="pres">
      <dgm:prSet presAssocID="{F0A5556B-F5F8-4FA2-8AB5-20662F574B03}" presName="node" presStyleLbl="node1" presStyleIdx="0" presStyleCnt="2" custScaleX="38630" custScaleY="85342" custLinFactNeighborX="-684" custLinFactNeighborY="2960">
        <dgm:presLayoutVars>
          <dgm:bulletEnabled val="1"/>
        </dgm:presLayoutVars>
      </dgm:prSet>
      <dgm:spPr/>
    </dgm:pt>
    <dgm:pt modelId="{E9F41E5B-AF32-4C05-8CD8-21ED1F929133}" type="pres">
      <dgm:prSet presAssocID="{58B8DEC2-CC9D-4C46-AD71-D7F8DAB62B5E}" presName="sibTrans" presStyleLbl="sibTrans2D1" presStyleIdx="0" presStyleCnt="1" custScaleY="32565" custLinFactNeighborX="0" custLinFactNeighborY="5475"/>
      <dgm:spPr/>
    </dgm:pt>
    <dgm:pt modelId="{8023556B-DC35-4F52-80AA-CEDEFEA9F0D2}" type="pres">
      <dgm:prSet presAssocID="{58B8DEC2-CC9D-4C46-AD71-D7F8DAB62B5E}" presName="connectorText" presStyleLbl="sibTrans2D1" presStyleIdx="0" presStyleCnt="1"/>
      <dgm:spPr/>
    </dgm:pt>
    <dgm:pt modelId="{78E6FCA0-FEE0-454F-AED0-3F12D608EB61}" type="pres">
      <dgm:prSet presAssocID="{4520706E-AB76-4D1D-86EE-648B1260515C}" presName="node" presStyleLbl="node1" presStyleIdx="1" presStyleCnt="2" custScaleX="44257" custScaleY="85342" custLinFactNeighborY="-6570">
        <dgm:presLayoutVars>
          <dgm:bulletEnabled val="1"/>
        </dgm:presLayoutVars>
      </dgm:prSet>
      <dgm:spPr/>
    </dgm:pt>
  </dgm:ptLst>
  <dgm:cxnLst>
    <dgm:cxn modelId="{84DF3C3A-455A-4A07-8E0C-5A08BB3C2277}" srcId="{C11B7837-E5CD-4087-96A4-1549F964E57A}" destId="{4520706E-AB76-4D1D-86EE-648B1260515C}" srcOrd="1" destOrd="0" parTransId="{F20E296B-ED76-45EA-8EEA-3A3365F0FBB8}" sibTransId="{E9CC4A1C-4DA1-4A2C-9010-9DD6EBC43E0F}"/>
    <dgm:cxn modelId="{3B7F1662-95D0-49F1-AAD8-DFBF3CDA9246}" type="presOf" srcId="{C11B7837-E5CD-4087-96A4-1549F964E57A}" destId="{E2309028-CD3F-4CCF-A097-DA055F4DFDE7}" srcOrd="0" destOrd="0" presId="urn:microsoft.com/office/officeart/2005/8/layout/process2"/>
    <dgm:cxn modelId="{124AFA57-C234-444D-A1D1-868387124AA9}" srcId="{C11B7837-E5CD-4087-96A4-1549F964E57A}" destId="{F0A5556B-F5F8-4FA2-8AB5-20662F574B03}" srcOrd="0" destOrd="0" parTransId="{1F78758C-CD2F-4E73-987E-940D2C054A34}" sibTransId="{58B8DEC2-CC9D-4C46-AD71-D7F8DAB62B5E}"/>
    <dgm:cxn modelId="{E881245A-3228-4A58-867E-D4C0A79D8B9A}" type="presOf" srcId="{4520706E-AB76-4D1D-86EE-648B1260515C}" destId="{78E6FCA0-FEE0-454F-AED0-3F12D608EB61}" srcOrd="0" destOrd="0" presId="urn:microsoft.com/office/officeart/2005/8/layout/process2"/>
    <dgm:cxn modelId="{F0993889-152A-4FCA-86A7-33A2387661BA}" type="presOf" srcId="{58B8DEC2-CC9D-4C46-AD71-D7F8DAB62B5E}" destId="{8023556B-DC35-4F52-80AA-CEDEFEA9F0D2}" srcOrd="1" destOrd="0" presId="urn:microsoft.com/office/officeart/2005/8/layout/process2"/>
    <dgm:cxn modelId="{A42952B8-97B6-4CD4-BC76-71553E746BE9}" type="presOf" srcId="{58B8DEC2-CC9D-4C46-AD71-D7F8DAB62B5E}" destId="{E9F41E5B-AF32-4C05-8CD8-21ED1F929133}" srcOrd="0" destOrd="0" presId="urn:microsoft.com/office/officeart/2005/8/layout/process2"/>
    <dgm:cxn modelId="{D6C95ECA-AF2A-45B7-9548-4620F790FF3C}" type="presOf" srcId="{F0A5556B-F5F8-4FA2-8AB5-20662F574B03}" destId="{9CDAC7D1-468B-481D-9012-1D2A7E15C721}" srcOrd="0" destOrd="0" presId="urn:microsoft.com/office/officeart/2005/8/layout/process2"/>
    <dgm:cxn modelId="{00B3B411-2D5B-4C51-BF8C-DB314F3F6206}" type="presParOf" srcId="{E2309028-CD3F-4CCF-A097-DA055F4DFDE7}" destId="{9CDAC7D1-468B-481D-9012-1D2A7E15C721}" srcOrd="0" destOrd="0" presId="urn:microsoft.com/office/officeart/2005/8/layout/process2"/>
    <dgm:cxn modelId="{7951185B-9D7B-405E-BEC4-AEE010DDF8FA}" type="presParOf" srcId="{E2309028-CD3F-4CCF-A097-DA055F4DFDE7}" destId="{E9F41E5B-AF32-4C05-8CD8-21ED1F929133}" srcOrd="1" destOrd="0" presId="urn:microsoft.com/office/officeart/2005/8/layout/process2"/>
    <dgm:cxn modelId="{1E9D7861-5AB2-4C1B-A460-851C172C54DE}" type="presParOf" srcId="{E9F41E5B-AF32-4C05-8CD8-21ED1F929133}" destId="{8023556B-DC35-4F52-80AA-CEDEFEA9F0D2}" srcOrd="0" destOrd="0" presId="urn:microsoft.com/office/officeart/2005/8/layout/process2"/>
    <dgm:cxn modelId="{FB86BBE5-4876-40C5-98B9-BA9C13D1F722}" type="presParOf" srcId="{E2309028-CD3F-4CCF-A097-DA055F4DFDE7}" destId="{78E6FCA0-FEE0-454F-AED0-3F12D608EB61}" srcOrd="2"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B1D86-073B-42B4-ABBF-956D69008711}">
      <dsp:nvSpPr>
        <dsp:cNvPr id="0" name=""/>
        <dsp:cNvSpPr/>
      </dsp:nvSpPr>
      <dsp:spPr>
        <a:xfrm>
          <a:off x="2795809" y="1888033"/>
          <a:ext cx="1817522" cy="1817522"/>
        </a:xfrm>
        <a:prstGeom prst="ellipse">
          <a:avLst/>
        </a:prstGeom>
        <a:solidFill>
          <a:srgbClr val="FF5A5F">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FEFEBAB-E8C5-42BA-B1A7-3B61B304FEEC}">
      <dsp:nvSpPr>
        <dsp:cNvPr id="0" name=""/>
        <dsp:cNvSpPr/>
      </dsp:nvSpPr>
      <dsp:spPr>
        <a:xfrm>
          <a:off x="2650553" y="628557"/>
          <a:ext cx="2271903" cy="123761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Improved Guest Satisfaction</a:t>
          </a:r>
        </a:p>
        <a:p>
          <a:pPr marL="0" lvl="0" indent="0" algn="ctr" defTabSz="622300">
            <a:lnSpc>
              <a:spcPct val="90000"/>
            </a:lnSpc>
            <a:spcBef>
              <a:spcPct val="0"/>
            </a:spcBef>
            <a:spcAft>
              <a:spcPct val="35000"/>
            </a:spcAft>
            <a:buNone/>
          </a:pPr>
          <a:r>
            <a:rPr lang="en-US" sz="1200" kern="1200" dirty="0"/>
            <a:t>Draws guests looking for premium accommodations, enhancing satisfaction levels. </a:t>
          </a:r>
        </a:p>
      </dsp:txBody>
      <dsp:txXfrm>
        <a:off x="2650553" y="628557"/>
        <a:ext cx="2271903" cy="1237612"/>
      </dsp:txXfrm>
    </dsp:sp>
    <dsp:sp modelId="{356536EC-90C9-470F-BCC8-1DA936B87B39}">
      <dsp:nvSpPr>
        <dsp:cNvPr id="0" name=""/>
        <dsp:cNvSpPr/>
      </dsp:nvSpPr>
      <dsp:spPr>
        <a:xfrm>
          <a:off x="3385747" y="2228671"/>
          <a:ext cx="1817522" cy="1817522"/>
        </a:xfrm>
        <a:prstGeom prst="ellipse">
          <a:avLst/>
        </a:prstGeom>
        <a:solidFill>
          <a:srgbClr val="FF5A5F">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CA08F13-922C-4F0F-B07B-A83AA4C6E1F9}">
      <dsp:nvSpPr>
        <dsp:cNvPr id="0" name=""/>
        <dsp:cNvSpPr/>
      </dsp:nvSpPr>
      <dsp:spPr>
        <a:xfrm>
          <a:off x="5420003" y="1807235"/>
          <a:ext cx="2153006" cy="13554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Competitive Edge</a:t>
          </a:r>
        </a:p>
        <a:p>
          <a:pPr marL="0" lvl="0" indent="0" algn="ctr" defTabSz="622300">
            <a:lnSpc>
              <a:spcPct val="90000"/>
            </a:lnSpc>
            <a:spcBef>
              <a:spcPct val="0"/>
            </a:spcBef>
            <a:spcAft>
              <a:spcPct val="35000"/>
            </a:spcAft>
            <a:buNone/>
          </a:pPr>
          <a:r>
            <a:rPr lang="en-US" sz="1200" b="0" kern="1200" dirty="0"/>
            <a:t>Establishes elevated benchmarks, motivating hosts to consistently deliver quality experiences.</a:t>
          </a:r>
          <a:endParaRPr lang="en-US" sz="1200" kern="1200" dirty="0"/>
        </a:p>
      </dsp:txBody>
      <dsp:txXfrm>
        <a:off x="5420003" y="1807235"/>
        <a:ext cx="2153006" cy="1355480"/>
      </dsp:txXfrm>
    </dsp:sp>
    <dsp:sp modelId="{55F67F54-CA17-4FF6-BDDD-A9FE184BA150}">
      <dsp:nvSpPr>
        <dsp:cNvPr id="0" name=""/>
        <dsp:cNvSpPr/>
      </dsp:nvSpPr>
      <dsp:spPr>
        <a:xfrm>
          <a:off x="3385747" y="2909947"/>
          <a:ext cx="1817522" cy="1817522"/>
        </a:xfrm>
        <a:prstGeom prst="ellipse">
          <a:avLst/>
        </a:prstGeom>
        <a:solidFill>
          <a:schemeClr val="accent6">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94597FB-720C-4738-8FFA-F265ED131BA6}">
      <dsp:nvSpPr>
        <dsp:cNvPr id="0" name=""/>
        <dsp:cNvSpPr/>
      </dsp:nvSpPr>
      <dsp:spPr>
        <a:xfrm>
          <a:off x="5420003" y="3828669"/>
          <a:ext cx="2153006" cy="151460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Increased Bookings</a:t>
          </a:r>
        </a:p>
        <a:p>
          <a:pPr marL="0" lvl="0" indent="0" algn="ctr" defTabSz="622300">
            <a:lnSpc>
              <a:spcPct val="90000"/>
            </a:lnSpc>
            <a:spcBef>
              <a:spcPct val="0"/>
            </a:spcBef>
            <a:spcAft>
              <a:spcPct val="35000"/>
            </a:spcAft>
            <a:buNone/>
          </a:pPr>
          <a:r>
            <a:rPr lang="en-US" sz="1200" kern="1200" dirty="0"/>
            <a:t>Builds trust among guests, driving more bookings and boosting earning potential.</a:t>
          </a:r>
        </a:p>
      </dsp:txBody>
      <dsp:txXfrm>
        <a:off x="5420003" y="3828669"/>
        <a:ext cx="2153006" cy="1514602"/>
      </dsp:txXfrm>
    </dsp:sp>
    <dsp:sp modelId="{DE0EFFAF-6CCC-43F4-8083-05E6D00E54C0}">
      <dsp:nvSpPr>
        <dsp:cNvPr id="0" name=""/>
        <dsp:cNvSpPr/>
      </dsp:nvSpPr>
      <dsp:spPr>
        <a:xfrm>
          <a:off x="2795809" y="3251174"/>
          <a:ext cx="1817522" cy="1817522"/>
        </a:xfrm>
        <a:prstGeom prst="ellipse">
          <a:avLst/>
        </a:prstGeom>
        <a:solidFill>
          <a:schemeClr val="accent6">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DD2081F-2EFF-4C8A-BFF6-28A3C23276F1}">
      <dsp:nvSpPr>
        <dsp:cNvPr id="0" name=""/>
        <dsp:cNvSpPr/>
      </dsp:nvSpPr>
      <dsp:spPr>
        <a:xfrm>
          <a:off x="2650553" y="5671239"/>
          <a:ext cx="2271903" cy="123761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Higher Earnings</a:t>
          </a:r>
        </a:p>
        <a:p>
          <a:pPr marL="0" lvl="0" indent="0" algn="ctr" defTabSz="622300">
            <a:lnSpc>
              <a:spcPct val="90000"/>
            </a:lnSpc>
            <a:spcBef>
              <a:spcPct val="0"/>
            </a:spcBef>
            <a:spcAft>
              <a:spcPct val="35000"/>
            </a:spcAft>
            <a:buNone/>
          </a:pPr>
          <a:r>
            <a:rPr lang="en-US" sz="1200" kern="1200" dirty="0"/>
            <a:t>Increased bookings and credibility allow Superhosts to charge premium rates, resulting in higher revenues.</a:t>
          </a:r>
        </a:p>
      </dsp:txBody>
      <dsp:txXfrm>
        <a:off x="2650553" y="5671239"/>
        <a:ext cx="2271903" cy="1237612"/>
      </dsp:txXfrm>
    </dsp:sp>
    <dsp:sp modelId="{BF12E7AB-426F-4536-83B1-0AC6AC867086}">
      <dsp:nvSpPr>
        <dsp:cNvPr id="0" name=""/>
        <dsp:cNvSpPr/>
      </dsp:nvSpPr>
      <dsp:spPr>
        <a:xfrm>
          <a:off x="2205872" y="2909947"/>
          <a:ext cx="1817522" cy="1817522"/>
        </a:xfrm>
        <a:prstGeom prst="ellipse">
          <a:avLst/>
        </a:prstGeom>
        <a:solidFill>
          <a:schemeClr val="accent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F12111F-F875-4932-9B58-36C19AE69A00}">
      <dsp:nvSpPr>
        <dsp:cNvPr id="0" name=""/>
        <dsp:cNvSpPr/>
      </dsp:nvSpPr>
      <dsp:spPr>
        <a:xfrm>
          <a:off x="0" y="3828669"/>
          <a:ext cx="2153006" cy="151460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Assurance of Quality</a:t>
          </a:r>
        </a:p>
        <a:p>
          <a:pPr marL="0" lvl="0" indent="0" algn="ctr" defTabSz="622300">
            <a:lnSpc>
              <a:spcPct val="90000"/>
            </a:lnSpc>
            <a:spcBef>
              <a:spcPct val="0"/>
            </a:spcBef>
            <a:spcAft>
              <a:spcPct val="35000"/>
            </a:spcAft>
            <a:buNone/>
          </a:pPr>
          <a:r>
            <a:rPr lang="en-US" sz="1200" kern="1200" dirty="0"/>
            <a:t>The visible Superhost badge signifies dedication to providing exceptional service.</a:t>
          </a:r>
        </a:p>
      </dsp:txBody>
      <dsp:txXfrm>
        <a:off x="0" y="3828669"/>
        <a:ext cx="2153006" cy="1514602"/>
      </dsp:txXfrm>
    </dsp:sp>
    <dsp:sp modelId="{18678BE9-5B5C-4140-8173-14D234F9879D}">
      <dsp:nvSpPr>
        <dsp:cNvPr id="0" name=""/>
        <dsp:cNvSpPr/>
      </dsp:nvSpPr>
      <dsp:spPr>
        <a:xfrm>
          <a:off x="2205872" y="2228671"/>
          <a:ext cx="1817522" cy="1817522"/>
        </a:xfrm>
        <a:prstGeom prst="ellipse">
          <a:avLst/>
        </a:prstGeom>
        <a:solidFill>
          <a:schemeClr val="accent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3FFF62-E4DC-453E-A16F-0261F7F152D9}">
      <dsp:nvSpPr>
        <dsp:cNvPr id="0" name=""/>
        <dsp:cNvSpPr/>
      </dsp:nvSpPr>
      <dsp:spPr>
        <a:xfrm>
          <a:off x="0" y="1807235"/>
          <a:ext cx="2153006" cy="151460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Trust &amp; Confidence</a:t>
          </a:r>
        </a:p>
        <a:p>
          <a:pPr marL="0" lvl="0" indent="0" algn="ctr" defTabSz="622300">
            <a:lnSpc>
              <a:spcPct val="90000"/>
            </a:lnSpc>
            <a:spcBef>
              <a:spcPct val="0"/>
            </a:spcBef>
            <a:spcAft>
              <a:spcPct val="35000"/>
            </a:spcAft>
            <a:buNone/>
          </a:pPr>
          <a:r>
            <a:rPr lang="en-US" sz="1200" kern="1200" dirty="0"/>
            <a:t>Dependable hosts with favorable reviews create a superior guest experience.</a:t>
          </a:r>
          <a:endParaRPr lang="en-US" sz="1100" kern="1200" dirty="0"/>
        </a:p>
      </dsp:txBody>
      <dsp:txXfrm>
        <a:off x="0" y="1807235"/>
        <a:ext cx="2153006" cy="1514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AC7D1-468B-481D-9012-1D2A7E15C721}">
      <dsp:nvSpPr>
        <dsp:cNvPr id="0" name=""/>
        <dsp:cNvSpPr/>
      </dsp:nvSpPr>
      <dsp:spPr>
        <a:xfrm>
          <a:off x="1997078" y="105486"/>
          <a:ext cx="1612923" cy="1979609"/>
        </a:xfrm>
        <a:prstGeom prst="roundRect">
          <a:avLst>
            <a:gd name="adj" fmla="val 10000"/>
          </a:avLst>
        </a:prstGeom>
        <a:solidFill>
          <a:srgbClr val="FF5A5F"/>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Chicago Airbnb Dataset</a:t>
          </a:r>
        </a:p>
        <a:p>
          <a:pPr marL="0" lvl="0" indent="0" algn="ctr" defTabSz="889000">
            <a:lnSpc>
              <a:spcPct val="90000"/>
            </a:lnSpc>
            <a:spcBef>
              <a:spcPct val="0"/>
            </a:spcBef>
            <a:spcAft>
              <a:spcPct val="35000"/>
            </a:spcAft>
            <a:buNone/>
          </a:pPr>
          <a:r>
            <a:rPr lang="en-US" sz="1600" kern="1200" dirty="0"/>
            <a:t>95 features</a:t>
          </a:r>
          <a:endParaRPr lang="en-US" sz="1800" kern="1200" dirty="0"/>
        </a:p>
      </dsp:txBody>
      <dsp:txXfrm>
        <a:off x="2044319" y="152727"/>
        <a:ext cx="1518441" cy="1885127"/>
      </dsp:txXfrm>
    </dsp:sp>
    <dsp:sp modelId="{E9F41E5B-AF32-4C05-8CD8-21ED1F929133}">
      <dsp:nvSpPr>
        <dsp:cNvPr id="0" name=""/>
        <dsp:cNvSpPr/>
      </dsp:nvSpPr>
      <dsp:spPr>
        <a:xfrm rot="5364937">
          <a:off x="2510155" y="2382482"/>
          <a:ext cx="615329" cy="339922"/>
        </a:xfrm>
        <a:prstGeom prst="rightArrow">
          <a:avLst>
            <a:gd name="adj1" fmla="val 60000"/>
            <a:gd name="adj2" fmla="val 50000"/>
          </a:avLst>
        </a:prstGeom>
        <a:solidFill>
          <a:schemeClr val="bg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715322" y="2244781"/>
        <a:ext cx="203954" cy="513352"/>
      </dsp:txXfrm>
    </dsp:sp>
    <dsp:sp modelId="{78E6FCA0-FEE0-454F-AED0-3F12D608EB61}">
      <dsp:nvSpPr>
        <dsp:cNvPr id="0" name=""/>
        <dsp:cNvSpPr/>
      </dsp:nvSpPr>
      <dsp:spPr>
        <a:xfrm>
          <a:off x="1908165" y="2905492"/>
          <a:ext cx="1847868" cy="1979609"/>
        </a:xfrm>
        <a:prstGeom prst="roundRect">
          <a:avLst>
            <a:gd name="adj" fmla="val 10000"/>
          </a:avLst>
        </a:prstGeom>
        <a:solidFill>
          <a:srgbClr val="FF5A5F"/>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Processed Data for Analysis </a:t>
          </a:r>
        </a:p>
        <a:p>
          <a:pPr marL="0" lvl="0" indent="0" algn="ctr" defTabSz="889000">
            <a:lnSpc>
              <a:spcPct val="90000"/>
            </a:lnSpc>
            <a:spcBef>
              <a:spcPct val="0"/>
            </a:spcBef>
            <a:spcAft>
              <a:spcPct val="35000"/>
            </a:spcAft>
            <a:buNone/>
          </a:pPr>
          <a:r>
            <a:rPr lang="en-US" sz="1600" kern="1200" dirty="0"/>
            <a:t>35 relevant features</a:t>
          </a:r>
        </a:p>
      </dsp:txBody>
      <dsp:txXfrm>
        <a:off x="1962287" y="2959614"/>
        <a:ext cx="1739624" cy="1871365"/>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FE6F0-BC72-45F8-B7D5-8E9BD75CB1BF}"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278A6-908A-4D49-8A28-26C2FF6EFA9E}" type="slidenum">
              <a:rPr lang="en-US" smtClean="0"/>
              <a:t>‹#›</a:t>
            </a:fld>
            <a:endParaRPr lang="en-US"/>
          </a:p>
        </p:txBody>
      </p:sp>
    </p:spTree>
    <p:extLst>
      <p:ext uri="{BB962C8B-B14F-4D97-AF65-F5344CB8AC3E}">
        <p14:creationId xmlns:p14="http://schemas.microsoft.com/office/powerpoint/2010/main" val="2727694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7ae687167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7ae687167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7ae687167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7ae687167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8</a:t>
            </a:fld>
            <a:endParaRPr lang="en-US"/>
          </a:p>
        </p:txBody>
      </p:sp>
    </p:spTree>
    <p:extLst>
      <p:ext uri="{BB962C8B-B14F-4D97-AF65-F5344CB8AC3E}">
        <p14:creationId xmlns:p14="http://schemas.microsoft.com/office/powerpoint/2010/main" val="140700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AE166-BA0E-0F57-036B-AEC786AD0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B07E3-128C-74ED-618A-9E898FA86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C68D7-42CB-DDB8-940C-7869B1B39DB6}"/>
              </a:ext>
            </a:extLst>
          </p:cNvPr>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a:extLst>
              <a:ext uri="{FF2B5EF4-FFF2-40B4-BE49-F238E27FC236}">
                <a16:creationId xmlns:a16="http://schemas.microsoft.com/office/drawing/2014/main" id="{0886CDA0-6A51-1F59-8DD3-74E0752A06CF}"/>
              </a:ext>
            </a:extLst>
          </p:cNvPr>
          <p:cNvSpPr>
            <a:spLocks noGrp="1"/>
          </p:cNvSpPr>
          <p:nvPr>
            <p:ph type="sldNum" sz="quarter" idx="10"/>
          </p:nvPr>
        </p:nvSpPr>
        <p:spPr/>
        <p:txBody>
          <a:bodyPr/>
          <a:lstStyle/>
          <a:p>
            <a:fld id="{B68D2766-C49B-4C1A-9FEE-6F146754B02B}" type="slidenum">
              <a:rPr lang="en-US" smtClean="0"/>
              <a:t>12</a:t>
            </a:fld>
            <a:endParaRPr lang="en-US"/>
          </a:p>
        </p:txBody>
      </p:sp>
    </p:spTree>
    <p:extLst>
      <p:ext uri="{BB962C8B-B14F-4D97-AF65-F5344CB8AC3E}">
        <p14:creationId xmlns:p14="http://schemas.microsoft.com/office/powerpoint/2010/main" val="4028716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635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1713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7000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18E0EAE-CFFE-A18C-4CB3-5CEEDF32AFC7}"/>
              </a:ext>
            </a:extLst>
          </p:cNvPr>
          <p:cNvSpPr>
            <a:spLocks noGrp="1"/>
          </p:cNvSpPr>
          <p:nvPr>
            <p:ph type="pic" sz="quarter" idx="10"/>
          </p:nvPr>
        </p:nvSpPr>
        <p:spPr>
          <a:xfrm>
            <a:off x="7976060" y="717458"/>
            <a:ext cx="3233279" cy="1816716"/>
          </a:xfrm>
          <a:custGeom>
            <a:avLst/>
            <a:gdLst>
              <a:gd name="connsiteX0" fmla="*/ 142885 w 3233279"/>
              <a:gd name="connsiteY0" fmla="*/ 0 h 1816716"/>
              <a:gd name="connsiteX1" fmla="*/ 3090394 w 3233279"/>
              <a:gd name="connsiteY1" fmla="*/ 0 h 1816716"/>
              <a:gd name="connsiteX2" fmla="*/ 3233279 w 3233279"/>
              <a:gd name="connsiteY2" fmla="*/ 142885 h 1816716"/>
              <a:gd name="connsiteX3" fmla="*/ 3233279 w 3233279"/>
              <a:gd name="connsiteY3" fmla="*/ 1673831 h 1816716"/>
              <a:gd name="connsiteX4" fmla="*/ 3090394 w 3233279"/>
              <a:gd name="connsiteY4" fmla="*/ 1816716 h 1816716"/>
              <a:gd name="connsiteX5" fmla="*/ 142885 w 3233279"/>
              <a:gd name="connsiteY5" fmla="*/ 1816716 h 1816716"/>
              <a:gd name="connsiteX6" fmla="*/ 0 w 3233279"/>
              <a:gd name="connsiteY6" fmla="*/ 1673831 h 1816716"/>
              <a:gd name="connsiteX7" fmla="*/ 0 w 3233279"/>
              <a:gd name="connsiteY7" fmla="*/ 142885 h 1816716"/>
              <a:gd name="connsiteX8" fmla="*/ 142885 w 3233279"/>
              <a:gd name="connsiteY8" fmla="*/ 0 h 181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279" h="1816716">
                <a:moveTo>
                  <a:pt x="142885" y="0"/>
                </a:moveTo>
                <a:lnTo>
                  <a:pt x="3090394" y="0"/>
                </a:lnTo>
                <a:cubicBezTo>
                  <a:pt x="3169307" y="0"/>
                  <a:pt x="3233279" y="63972"/>
                  <a:pt x="3233279" y="142885"/>
                </a:cubicBezTo>
                <a:lnTo>
                  <a:pt x="3233279" y="1673831"/>
                </a:lnTo>
                <a:cubicBezTo>
                  <a:pt x="3233279" y="1752744"/>
                  <a:pt x="3169307" y="1816716"/>
                  <a:pt x="3090394" y="1816716"/>
                </a:cubicBezTo>
                <a:lnTo>
                  <a:pt x="142885" y="1816716"/>
                </a:lnTo>
                <a:cubicBezTo>
                  <a:pt x="63972" y="1816716"/>
                  <a:pt x="0" y="1752744"/>
                  <a:pt x="0" y="1673831"/>
                </a:cubicBezTo>
                <a:lnTo>
                  <a:pt x="0" y="142885"/>
                </a:lnTo>
                <a:cubicBezTo>
                  <a:pt x="0" y="63972"/>
                  <a:pt x="63972" y="0"/>
                  <a:pt x="142885" y="0"/>
                </a:cubicBez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EE66B23B-6E15-5AA9-AAD2-3DEEC78CC85D}"/>
              </a:ext>
            </a:extLst>
          </p:cNvPr>
          <p:cNvSpPr>
            <a:spLocks noGrp="1"/>
          </p:cNvSpPr>
          <p:nvPr>
            <p:ph type="pic" sz="quarter" idx="11"/>
          </p:nvPr>
        </p:nvSpPr>
        <p:spPr>
          <a:xfrm>
            <a:off x="7976060" y="2721353"/>
            <a:ext cx="3233279" cy="1816716"/>
          </a:xfrm>
          <a:custGeom>
            <a:avLst/>
            <a:gdLst>
              <a:gd name="connsiteX0" fmla="*/ 142885 w 3233279"/>
              <a:gd name="connsiteY0" fmla="*/ 0 h 1816716"/>
              <a:gd name="connsiteX1" fmla="*/ 3090394 w 3233279"/>
              <a:gd name="connsiteY1" fmla="*/ 0 h 1816716"/>
              <a:gd name="connsiteX2" fmla="*/ 3233279 w 3233279"/>
              <a:gd name="connsiteY2" fmla="*/ 142885 h 1816716"/>
              <a:gd name="connsiteX3" fmla="*/ 3233279 w 3233279"/>
              <a:gd name="connsiteY3" fmla="*/ 1673831 h 1816716"/>
              <a:gd name="connsiteX4" fmla="*/ 3090394 w 3233279"/>
              <a:gd name="connsiteY4" fmla="*/ 1816716 h 1816716"/>
              <a:gd name="connsiteX5" fmla="*/ 142885 w 3233279"/>
              <a:gd name="connsiteY5" fmla="*/ 1816716 h 1816716"/>
              <a:gd name="connsiteX6" fmla="*/ 0 w 3233279"/>
              <a:gd name="connsiteY6" fmla="*/ 1673831 h 1816716"/>
              <a:gd name="connsiteX7" fmla="*/ 0 w 3233279"/>
              <a:gd name="connsiteY7" fmla="*/ 142885 h 1816716"/>
              <a:gd name="connsiteX8" fmla="*/ 142885 w 3233279"/>
              <a:gd name="connsiteY8" fmla="*/ 0 h 181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279" h="1816716">
                <a:moveTo>
                  <a:pt x="142885" y="0"/>
                </a:moveTo>
                <a:lnTo>
                  <a:pt x="3090394" y="0"/>
                </a:lnTo>
                <a:cubicBezTo>
                  <a:pt x="3169307" y="0"/>
                  <a:pt x="3233279" y="63972"/>
                  <a:pt x="3233279" y="142885"/>
                </a:cubicBezTo>
                <a:lnTo>
                  <a:pt x="3233279" y="1673831"/>
                </a:lnTo>
                <a:cubicBezTo>
                  <a:pt x="3233279" y="1752744"/>
                  <a:pt x="3169307" y="1816716"/>
                  <a:pt x="3090394" y="1816716"/>
                </a:cubicBezTo>
                <a:lnTo>
                  <a:pt x="142885" y="1816716"/>
                </a:lnTo>
                <a:cubicBezTo>
                  <a:pt x="63972" y="1816716"/>
                  <a:pt x="0" y="1752744"/>
                  <a:pt x="0" y="1673831"/>
                </a:cubicBezTo>
                <a:lnTo>
                  <a:pt x="0" y="142885"/>
                </a:lnTo>
                <a:cubicBezTo>
                  <a:pt x="0" y="63972"/>
                  <a:pt x="63972" y="0"/>
                  <a:pt x="142885"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B53961C1-E39D-4731-3B53-1D7FCEC9C5D1}"/>
              </a:ext>
            </a:extLst>
          </p:cNvPr>
          <p:cNvSpPr>
            <a:spLocks noGrp="1"/>
          </p:cNvSpPr>
          <p:nvPr>
            <p:ph type="pic" sz="quarter" idx="12"/>
          </p:nvPr>
        </p:nvSpPr>
        <p:spPr>
          <a:xfrm>
            <a:off x="7976059" y="4725248"/>
            <a:ext cx="3233279" cy="1816716"/>
          </a:xfrm>
          <a:custGeom>
            <a:avLst/>
            <a:gdLst>
              <a:gd name="connsiteX0" fmla="*/ 142885 w 3233279"/>
              <a:gd name="connsiteY0" fmla="*/ 0 h 1816716"/>
              <a:gd name="connsiteX1" fmla="*/ 3090394 w 3233279"/>
              <a:gd name="connsiteY1" fmla="*/ 0 h 1816716"/>
              <a:gd name="connsiteX2" fmla="*/ 3233279 w 3233279"/>
              <a:gd name="connsiteY2" fmla="*/ 142885 h 1816716"/>
              <a:gd name="connsiteX3" fmla="*/ 3233279 w 3233279"/>
              <a:gd name="connsiteY3" fmla="*/ 1673831 h 1816716"/>
              <a:gd name="connsiteX4" fmla="*/ 3090394 w 3233279"/>
              <a:gd name="connsiteY4" fmla="*/ 1816716 h 1816716"/>
              <a:gd name="connsiteX5" fmla="*/ 142885 w 3233279"/>
              <a:gd name="connsiteY5" fmla="*/ 1816716 h 1816716"/>
              <a:gd name="connsiteX6" fmla="*/ 0 w 3233279"/>
              <a:gd name="connsiteY6" fmla="*/ 1673831 h 1816716"/>
              <a:gd name="connsiteX7" fmla="*/ 0 w 3233279"/>
              <a:gd name="connsiteY7" fmla="*/ 142885 h 1816716"/>
              <a:gd name="connsiteX8" fmla="*/ 142885 w 3233279"/>
              <a:gd name="connsiteY8" fmla="*/ 0 h 181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279" h="1816716">
                <a:moveTo>
                  <a:pt x="142885" y="0"/>
                </a:moveTo>
                <a:lnTo>
                  <a:pt x="3090394" y="0"/>
                </a:lnTo>
                <a:cubicBezTo>
                  <a:pt x="3169307" y="0"/>
                  <a:pt x="3233279" y="63972"/>
                  <a:pt x="3233279" y="142885"/>
                </a:cubicBezTo>
                <a:lnTo>
                  <a:pt x="3233279" y="1673831"/>
                </a:lnTo>
                <a:cubicBezTo>
                  <a:pt x="3233279" y="1752744"/>
                  <a:pt x="3169307" y="1816716"/>
                  <a:pt x="3090394" y="1816716"/>
                </a:cubicBezTo>
                <a:lnTo>
                  <a:pt x="142885" y="1816716"/>
                </a:lnTo>
                <a:cubicBezTo>
                  <a:pt x="63972" y="1816716"/>
                  <a:pt x="0" y="1752744"/>
                  <a:pt x="0" y="1673831"/>
                </a:cubicBezTo>
                <a:lnTo>
                  <a:pt x="0" y="142885"/>
                </a:lnTo>
                <a:cubicBezTo>
                  <a:pt x="0" y="63972"/>
                  <a:pt x="63972" y="0"/>
                  <a:pt x="142885"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970736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CE7CF7-6BC2-9BA7-3526-5ED44F9C50C4}"/>
              </a:ext>
            </a:extLst>
          </p:cNvPr>
          <p:cNvSpPr>
            <a:spLocks noGrp="1"/>
          </p:cNvSpPr>
          <p:nvPr>
            <p:ph type="pic" sz="quarter" idx="10"/>
          </p:nvPr>
        </p:nvSpPr>
        <p:spPr>
          <a:xfrm>
            <a:off x="524341" y="1196974"/>
            <a:ext cx="2493931" cy="2232026"/>
          </a:xfrm>
          <a:custGeom>
            <a:avLst/>
            <a:gdLst>
              <a:gd name="connsiteX0" fmla="*/ 175549 w 2493931"/>
              <a:gd name="connsiteY0" fmla="*/ 0 h 2232026"/>
              <a:gd name="connsiteX1" fmla="*/ 2318382 w 2493931"/>
              <a:gd name="connsiteY1" fmla="*/ 0 h 2232026"/>
              <a:gd name="connsiteX2" fmla="*/ 2493931 w 2493931"/>
              <a:gd name="connsiteY2" fmla="*/ 175549 h 2232026"/>
              <a:gd name="connsiteX3" fmla="*/ 2493931 w 2493931"/>
              <a:gd name="connsiteY3" fmla="*/ 2056477 h 2232026"/>
              <a:gd name="connsiteX4" fmla="*/ 2318382 w 2493931"/>
              <a:gd name="connsiteY4" fmla="*/ 2232026 h 2232026"/>
              <a:gd name="connsiteX5" fmla="*/ 175549 w 2493931"/>
              <a:gd name="connsiteY5" fmla="*/ 2232026 h 2232026"/>
              <a:gd name="connsiteX6" fmla="*/ 0 w 2493931"/>
              <a:gd name="connsiteY6" fmla="*/ 2056477 h 2232026"/>
              <a:gd name="connsiteX7" fmla="*/ 0 w 2493931"/>
              <a:gd name="connsiteY7" fmla="*/ 175549 h 2232026"/>
              <a:gd name="connsiteX8" fmla="*/ 175549 w 2493931"/>
              <a:gd name="connsiteY8" fmla="*/ 0 h 223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931" h="2232026">
                <a:moveTo>
                  <a:pt x="175549" y="0"/>
                </a:moveTo>
                <a:lnTo>
                  <a:pt x="2318382" y="0"/>
                </a:lnTo>
                <a:cubicBezTo>
                  <a:pt x="2415335" y="0"/>
                  <a:pt x="2493931" y="78596"/>
                  <a:pt x="2493931" y="175549"/>
                </a:cubicBezTo>
                <a:lnTo>
                  <a:pt x="2493931" y="2056477"/>
                </a:lnTo>
                <a:cubicBezTo>
                  <a:pt x="2493931" y="2153430"/>
                  <a:pt x="2415335" y="2232026"/>
                  <a:pt x="2318382" y="2232026"/>
                </a:cubicBezTo>
                <a:lnTo>
                  <a:pt x="175549" y="2232026"/>
                </a:lnTo>
                <a:cubicBezTo>
                  <a:pt x="78596" y="2232026"/>
                  <a:pt x="0" y="2153430"/>
                  <a:pt x="0" y="2056477"/>
                </a:cubicBezTo>
                <a:lnTo>
                  <a:pt x="0" y="175549"/>
                </a:lnTo>
                <a:cubicBezTo>
                  <a:pt x="0" y="78596"/>
                  <a:pt x="78596" y="0"/>
                  <a:pt x="175549"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B8FB67A8-E5EC-3238-3481-A5B0A913AA8C}"/>
              </a:ext>
            </a:extLst>
          </p:cNvPr>
          <p:cNvSpPr>
            <a:spLocks noGrp="1"/>
          </p:cNvSpPr>
          <p:nvPr>
            <p:ph type="pic" sz="quarter" idx="11"/>
          </p:nvPr>
        </p:nvSpPr>
        <p:spPr>
          <a:xfrm>
            <a:off x="524342" y="3723431"/>
            <a:ext cx="2493931" cy="2305851"/>
          </a:xfrm>
          <a:custGeom>
            <a:avLst/>
            <a:gdLst>
              <a:gd name="connsiteX0" fmla="*/ 181355 w 2493931"/>
              <a:gd name="connsiteY0" fmla="*/ 0 h 2305851"/>
              <a:gd name="connsiteX1" fmla="*/ 2312576 w 2493931"/>
              <a:gd name="connsiteY1" fmla="*/ 0 h 2305851"/>
              <a:gd name="connsiteX2" fmla="*/ 2493931 w 2493931"/>
              <a:gd name="connsiteY2" fmla="*/ 181355 h 2305851"/>
              <a:gd name="connsiteX3" fmla="*/ 2493931 w 2493931"/>
              <a:gd name="connsiteY3" fmla="*/ 2124496 h 2305851"/>
              <a:gd name="connsiteX4" fmla="*/ 2312576 w 2493931"/>
              <a:gd name="connsiteY4" fmla="*/ 2305851 h 2305851"/>
              <a:gd name="connsiteX5" fmla="*/ 181355 w 2493931"/>
              <a:gd name="connsiteY5" fmla="*/ 2305851 h 2305851"/>
              <a:gd name="connsiteX6" fmla="*/ 0 w 2493931"/>
              <a:gd name="connsiteY6" fmla="*/ 2124496 h 2305851"/>
              <a:gd name="connsiteX7" fmla="*/ 0 w 2493931"/>
              <a:gd name="connsiteY7" fmla="*/ 181355 h 2305851"/>
              <a:gd name="connsiteX8" fmla="*/ 181355 w 2493931"/>
              <a:gd name="connsiteY8" fmla="*/ 0 h 230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931" h="2305851">
                <a:moveTo>
                  <a:pt x="181355" y="0"/>
                </a:moveTo>
                <a:lnTo>
                  <a:pt x="2312576" y="0"/>
                </a:lnTo>
                <a:cubicBezTo>
                  <a:pt x="2412736" y="0"/>
                  <a:pt x="2493931" y="81195"/>
                  <a:pt x="2493931" y="181355"/>
                </a:cubicBezTo>
                <a:lnTo>
                  <a:pt x="2493931" y="2124496"/>
                </a:lnTo>
                <a:cubicBezTo>
                  <a:pt x="2493931" y="2224656"/>
                  <a:pt x="2412736" y="2305851"/>
                  <a:pt x="2312576" y="2305851"/>
                </a:cubicBezTo>
                <a:lnTo>
                  <a:pt x="181355" y="2305851"/>
                </a:lnTo>
                <a:cubicBezTo>
                  <a:pt x="81195" y="2305851"/>
                  <a:pt x="0" y="2224656"/>
                  <a:pt x="0" y="2124496"/>
                </a:cubicBezTo>
                <a:lnTo>
                  <a:pt x="0" y="181355"/>
                </a:lnTo>
                <a:cubicBezTo>
                  <a:pt x="0" y="81195"/>
                  <a:pt x="81195" y="0"/>
                  <a:pt x="181355"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208CE4F9-11DE-636C-8FDC-1BDD6EAF57D6}"/>
              </a:ext>
            </a:extLst>
          </p:cNvPr>
          <p:cNvSpPr>
            <a:spLocks noGrp="1"/>
          </p:cNvSpPr>
          <p:nvPr>
            <p:ph type="pic" sz="quarter" idx="12"/>
          </p:nvPr>
        </p:nvSpPr>
        <p:spPr>
          <a:xfrm>
            <a:off x="3344565" y="2578100"/>
            <a:ext cx="2599303" cy="3451181"/>
          </a:xfrm>
          <a:custGeom>
            <a:avLst/>
            <a:gdLst>
              <a:gd name="connsiteX0" fmla="*/ 204435 w 2599303"/>
              <a:gd name="connsiteY0" fmla="*/ 0 h 3451181"/>
              <a:gd name="connsiteX1" fmla="*/ 2394868 w 2599303"/>
              <a:gd name="connsiteY1" fmla="*/ 0 h 3451181"/>
              <a:gd name="connsiteX2" fmla="*/ 2599303 w 2599303"/>
              <a:gd name="connsiteY2" fmla="*/ 204435 h 3451181"/>
              <a:gd name="connsiteX3" fmla="*/ 2599303 w 2599303"/>
              <a:gd name="connsiteY3" fmla="*/ 3246746 h 3451181"/>
              <a:gd name="connsiteX4" fmla="*/ 2394868 w 2599303"/>
              <a:gd name="connsiteY4" fmla="*/ 3451181 h 3451181"/>
              <a:gd name="connsiteX5" fmla="*/ 204435 w 2599303"/>
              <a:gd name="connsiteY5" fmla="*/ 3451181 h 3451181"/>
              <a:gd name="connsiteX6" fmla="*/ 0 w 2599303"/>
              <a:gd name="connsiteY6" fmla="*/ 3246746 h 3451181"/>
              <a:gd name="connsiteX7" fmla="*/ 0 w 2599303"/>
              <a:gd name="connsiteY7" fmla="*/ 204435 h 3451181"/>
              <a:gd name="connsiteX8" fmla="*/ 204435 w 2599303"/>
              <a:gd name="connsiteY8" fmla="*/ 0 h 345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303" h="3451181">
                <a:moveTo>
                  <a:pt x="204435" y="0"/>
                </a:moveTo>
                <a:lnTo>
                  <a:pt x="2394868" y="0"/>
                </a:lnTo>
                <a:cubicBezTo>
                  <a:pt x="2507774" y="0"/>
                  <a:pt x="2599303" y="91529"/>
                  <a:pt x="2599303" y="204435"/>
                </a:cubicBezTo>
                <a:lnTo>
                  <a:pt x="2599303" y="3246746"/>
                </a:lnTo>
                <a:cubicBezTo>
                  <a:pt x="2599303" y="3359652"/>
                  <a:pt x="2507774" y="3451181"/>
                  <a:pt x="2394868" y="3451181"/>
                </a:cubicBezTo>
                <a:lnTo>
                  <a:pt x="204435" y="3451181"/>
                </a:lnTo>
                <a:cubicBezTo>
                  <a:pt x="91529" y="3451181"/>
                  <a:pt x="0" y="3359652"/>
                  <a:pt x="0" y="3246746"/>
                </a:cubicBezTo>
                <a:lnTo>
                  <a:pt x="0" y="204435"/>
                </a:lnTo>
                <a:cubicBezTo>
                  <a:pt x="0" y="91529"/>
                  <a:pt x="91529" y="0"/>
                  <a:pt x="204435"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1D98CA0E-3E56-E68F-C7D8-00382BCEC9ED}"/>
              </a:ext>
            </a:extLst>
          </p:cNvPr>
          <p:cNvSpPr>
            <a:spLocks noGrp="1"/>
          </p:cNvSpPr>
          <p:nvPr>
            <p:ph type="pic" sz="quarter" idx="13"/>
          </p:nvPr>
        </p:nvSpPr>
        <p:spPr>
          <a:xfrm>
            <a:off x="6286500" y="2578101"/>
            <a:ext cx="2387686" cy="3451181"/>
          </a:xfrm>
          <a:custGeom>
            <a:avLst/>
            <a:gdLst>
              <a:gd name="connsiteX0" fmla="*/ 187792 w 2387686"/>
              <a:gd name="connsiteY0" fmla="*/ 0 h 3451181"/>
              <a:gd name="connsiteX1" fmla="*/ 2199894 w 2387686"/>
              <a:gd name="connsiteY1" fmla="*/ 0 h 3451181"/>
              <a:gd name="connsiteX2" fmla="*/ 2387686 w 2387686"/>
              <a:gd name="connsiteY2" fmla="*/ 187792 h 3451181"/>
              <a:gd name="connsiteX3" fmla="*/ 2387686 w 2387686"/>
              <a:gd name="connsiteY3" fmla="*/ 3263389 h 3451181"/>
              <a:gd name="connsiteX4" fmla="*/ 2199894 w 2387686"/>
              <a:gd name="connsiteY4" fmla="*/ 3451181 h 3451181"/>
              <a:gd name="connsiteX5" fmla="*/ 187792 w 2387686"/>
              <a:gd name="connsiteY5" fmla="*/ 3451181 h 3451181"/>
              <a:gd name="connsiteX6" fmla="*/ 0 w 2387686"/>
              <a:gd name="connsiteY6" fmla="*/ 3263389 h 3451181"/>
              <a:gd name="connsiteX7" fmla="*/ 0 w 2387686"/>
              <a:gd name="connsiteY7" fmla="*/ 187792 h 3451181"/>
              <a:gd name="connsiteX8" fmla="*/ 187792 w 2387686"/>
              <a:gd name="connsiteY8" fmla="*/ 0 h 345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686" h="3451181">
                <a:moveTo>
                  <a:pt x="187792" y="0"/>
                </a:moveTo>
                <a:lnTo>
                  <a:pt x="2199894" y="0"/>
                </a:lnTo>
                <a:cubicBezTo>
                  <a:pt x="2303609" y="0"/>
                  <a:pt x="2387686" y="84077"/>
                  <a:pt x="2387686" y="187792"/>
                </a:cubicBezTo>
                <a:lnTo>
                  <a:pt x="2387686" y="3263389"/>
                </a:lnTo>
                <a:cubicBezTo>
                  <a:pt x="2387686" y="3367104"/>
                  <a:pt x="2303609" y="3451181"/>
                  <a:pt x="2199894" y="3451181"/>
                </a:cubicBezTo>
                <a:lnTo>
                  <a:pt x="187792" y="3451181"/>
                </a:lnTo>
                <a:cubicBezTo>
                  <a:pt x="84077" y="3451181"/>
                  <a:pt x="0" y="3367104"/>
                  <a:pt x="0" y="3263389"/>
                </a:cubicBezTo>
                <a:lnTo>
                  <a:pt x="0" y="187792"/>
                </a:lnTo>
                <a:cubicBezTo>
                  <a:pt x="0" y="84077"/>
                  <a:pt x="84077" y="0"/>
                  <a:pt x="187792"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D07ED7C0-6140-B889-EADF-9D046DE11398}"/>
              </a:ext>
            </a:extLst>
          </p:cNvPr>
          <p:cNvSpPr>
            <a:spLocks noGrp="1"/>
          </p:cNvSpPr>
          <p:nvPr>
            <p:ph type="pic" sz="quarter" idx="14"/>
          </p:nvPr>
        </p:nvSpPr>
        <p:spPr>
          <a:xfrm>
            <a:off x="9016819" y="1196974"/>
            <a:ext cx="2709954" cy="2260557"/>
          </a:xfrm>
          <a:custGeom>
            <a:avLst/>
            <a:gdLst>
              <a:gd name="connsiteX0" fmla="*/ 177793 w 2709954"/>
              <a:gd name="connsiteY0" fmla="*/ 0 h 2260557"/>
              <a:gd name="connsiteX1" fmla="*/ 2532161 w 2709954"/>
              <a:gd name="connsiteY1" fmla="*/ 0 h 2260557"/>
              <a:gd name="connsiteX2" fmla="*/ 2709954 w 2709954"/>
              <a:gd name="connsiteY2" fmla="*/ 177793 h 2260557"/>
              <a:gd name="connsiteX3" fmla="*/ 2709954 w 2709954"/>
              <a:gd name="connsiteY3" fmla="*/ 2082764 h 2260557"/>
              <a:gd name="connsiteX4" fmla="*/ 2532161 w 2709954"/>
              <a:gd name="connsiteY4" fmla="*/ 2260557 h 2260557"/>
              <a:gd name="connsiteX5" fmla="*/ 177793 w 2709954"/>
              <a:gd name="connsiteY5" fmla="*/ 2260557 h 2260557"/>
              <a:gd name="connsiteX6" fmla="*/ 0 w 2709954"/>
              <a:gd name="connsiteY6" fmla="*/ 2082764 h 2260557"/>
              <a:gd name="connsiteX7" fmla="*/ 0 w 2709954"/>
              <a:gd name="connsiteY7" fmla="*/ 177793 h 2260557"/>
              <a:gd name="connsiteX8" fmla="*/ 177793 w 2709954"/>
              <a:gd name="connsiteY8" fmla="*/ 0 h 226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54" h="2260557">
                <a:moveTo>
                  <a:pt x="177793" y="0"/>
                </a:moveTo>
                <a:lnTo>
                  <a:pt x="2532161" y="0"/>
                </a:lnTo>
                <a:cubicBezTo>
                  <a:pt x="2630353" y="0"/>
                  <a:pt x="2709954" y="79601"/>
                  <a:pt x="2709954" y="177793"/>
                </a:cubicBezTo>
                <a:lnTo>
                  <a:pt x="2709954" y="2082764"/>
                </a:lnTo>
                <a:cubicBezTo>
                  <a:pt x="2709954" y="2180956"/>
                  <a:pt x="2630353" y="2260557"/>
                  <a:pt x="2532161" y="2260557"/>
                </a:cubicBezTo>
                <a:lnTo>
                  <a:pt x="177793" y="2260557"/>
                </a:lnTo>
                <a:cubicBezTo>
                  <a:pt x="79601" y="2260557"/>
                  <a:pt x="0" y="2180956"/>
                  <a:pt x="0" y="2082764"/>
                </a:cubicBezTo>
                <a:lnTo>
                  <a:pt x="0" y="177793"/>
                </a:lnTo>
                <a:cubicBezTo>
                  <a:pt x="0" y="79601"/>
                  <a:pt x="79601" y="0"/>
                  <a:pt x="177793"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869AD42B-95AD-E387-4E6E-26ACB1B739C4}"/>
              </a:ext>
            </a:extLst>
          </p:cNvPr>
          <p:cNvSpPr>
            <a:spLocks noGrp="1"/>
          </p:cNvSpPr>
          <p:nvPr>
            <p:ph type="pic" sz="quarter" idx="15"/>
          </p:nvPr>
        </p:nvSpPr>
        <p:spPr>
          <a:xfrm>
            <a:off x="9016819" y="3723431"/>
            <a:ext cx="2709954" cy="2305850"/>
          </a:xfrm>
          <a:custGeom>
            <a:avLst/>
            <a:gdLst>
              <a:gd name="connsiteX0" fmla="*/ 173301 w 2709954"/>
              <a:gd name="connsiteY0" fmla="*/ 0 h 2203450"/>
              <a:gd name="connsiteX1" fmla="*/ 2536653 w 2709954"/>
              <a:gd name="connsiteY1" fmla="*/ 0 h 2203450"/>
              <a:gd name="connsiteX2" fmla="*/ 2709954 w 2709954"/>
              <a:gd name="connsiteY2" fmla="*/ 173301 h 2203450"/>
              <a:gd name="connsiteX3" fmla="*/ 2709954 w 2709954"/>
              <a:gd name="connsiteY3" fmla="*/ 2030149 h 2203450"/>
              <a:gd name="connsiteX4" fmla="*/ 2536653 w 2709954"/>
              <a:gd name="connsiteY4" fmla="*/ 2203450 h 2203450"/>
              <a:gd name="connsiteX5" fmla="*/ 173301 w 2709954"/>
              <a:gd name="connsiteY5" fmla="*/ 2203450 h 2203450"/>
              <a:gd name="connsiteX6" fmla="*/ 0 w 2709954"/>
              <a:gd name="connsiteY6" fmla="*/ 2030149 h 2203450"/>
              <a:gd name="connsiteX7" fmla="*/ 0 w 2709954"/>
              <a:gd name="connsiteY7" fmla="*/ 173301 h 2203450"/>
              <a:gd name="connsiteX8" fmla="*/ 173301 w 2709954"/>
              <a:gd name="connsiteY8" fmla="*/ 0 h 220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54" h="2203450">
                <a:moveTo>
                  <a:pt x="173301" y="0"/>
                </a:moveTo>
                <a:lnTo>
                  <a:pt x="2536653" y="0"/>
                </a:lnTo>
                <a:cubicBezTo>
                  <a:pt x="2632364" y="0"/>
                  <a:pt x="2709954" y="77590"/>
                  <a:pt x="2709954" y="173301"/>
                </a:cubicBezTo>
                <a:lnTo>
                  <a:pt x="2709954" y="2030149"/>
                </a:lnTo>
                <a:cubicBezTo>
                  <a:pt x="2709954" y="2125860"/>
                  <a:pt x="2632364" y="2203450"/>
                  <a:pt x="2536653" y="2203450"/>
                </a:cubicBezTo>
                <a:lnTo>
                  <a:pt x="173301" y="2203450"/>
                </a:lnTo>
                <a:cubicBezTo>
                  <a:pt x="77590" y="2203450"/>
                  <a:pt x="0" y="2125860"/>
                  <a:pt x="0" y="2030149"/>
                </a:cubicBezTo>
                <a:lnTo>
                  <a:pt x="0" y="173301"/>
                </a:lnTo>
                <a:cubicBezTo>
                  <a:pt x="0" y="77590"/>
                  <a:pt x="77590" y="0"/>
                  <a:pt x="173301"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19338994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F150A8F-FBFA-4653-1797-1C9816C6C017}"/>
              </a:ext>
            </a:extLst>
          </p:cNvPr>
          <p:cNvSpPr>
            <a:spLocks noGrp="1"/>
          </p:cNvSpPr>
          <p:nvPr>
            <p:ph type="pic" sz="quarter" idx="10"/>
          </p:nvPr>
        </p:nvSpPr>
        <p:spPr>
          <a:xfrm>
            <a:off x="6731226" y="2644170"/>
            <a:ext cx="3927995" cy="3172810"/>
          </a:xfrm>
          <a:custGeom>
            <a:avLst/>
            <a:gdLst>
              <a:gd name="connsiteX0" fmla="*/ 249542 w 3927995"/>
              <a:gd name="connsiteY0" fmla="*/ 0 h 3172810"/>
              <a:gd name="connsiteX1" fmla="*/ 3678453 w 3927995"/>
              <a:gd name="connsiteY1" fmla="*/ 0 h 3172810"/>
              <a:gd name="connsiteX2" fmla="*/ 3927995 w 3927995"/>
              <a:gd name="connsiteY2" fmla="*/ 249542 h 3172810"/>
              <a:gd name="connsiteX3" fmla="*/ 3927995 w 3927995"/>
              <a:gd name="connsiteY3" fmla="*/ 2923268 h 3172810"/>
              <a:gd name="connsiteX4" fmla="*/ 3678453 w 3927995"/>
              <a:gd name="connsiteY4" fmla="*/ 3172810 h 3172810"/>
              <a:gd name="connsiteX5" fmla="*/ 249542 w 3927995"/>
              <a:gd name="connsiteY5" fmla="*/ 3172810 h 3172810"/>
              <a:gd name="connsiteX6" fmla="*/ 0 w 3927995"/>
              <a:gd name="connsiteY6" fmla="*/ 2923268 h 3172810"/>
              <a:gd name="connsiteX7" fmla="*/ 0 w 3927995"/>
              <a:gd name="connsiteY7" fmla="*/ 249542 h 3172810"/>
              <a:gd name="connsiteX8" fmla="*/ 249542 w 3927995"/>
              <a:gd name="connsiteY8" fmla="*/ 0 h 31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7995" h="3172810">
                <a:moveTo>
                  <a:pt x="249542" y="0"/>
                </a:moveTo>
                <a:lnTo>
                  <a:pt x="3678453" y="0"/>
                </a:lnTo>
                <a:cubicBezTo>
                  <a:pt x="3816271" y="0"/>
                  <a:pt x="3927995" y="111724"/>
                  <a:pt x="3927995" y="249542"/>
                </a:cubicBezTo>
                <a:lnTo>
                  <a:pt x="3927995" y="2923268"/>
                </a:lnTo>
                <a:cubicBezTo>
                  <a:pt x="3927995" y="3061086"/>
                  <a:pt x="3816271" y="3172810"/>
                  <a:pt x="3678453" y="3172810"/>
                </a:cubicBezTo>
                <a:lnTo>
                  <a:pt x="249542" y="3172810"/>
                </a:lnTo>
                <a:cubicBezTo>
                  <a:pt x="111724" y="3172810"/>
                  <a:pt x="0" y="3061086"/>
                  <a:pt x="0" y="2923268"/>
                </a:cubicBezTo>
                <a:lnTo>
                  <a:pt x="0" y="249542"/>
                </a:lnTo>
                <a:cubicBezTo>
                  <a:pt x="0" y="111724"/>
                  <a:pt x="111724" y="0"/>
                  <a:pt x="2495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9461579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665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490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83DCFB-E8EC-208C-E0CE-058350F727B1}"/>
              </a:ext>
            </a:extLst>
          </p:cNvPr>
          <p:cNvSpPr/>
          <p:nvPr userDrawn="1"/>
        </p:nvSpPr>
        <p:spPr>
          <a:xfrm>
            <a:off x="2314575" y="0"/>
            <a:ext cx="7791450"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93860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947033" y="715533"/>
            <a:ext cx="102980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17906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9E95735-3BA7-8EE4-B195-AA30D8193F3E}"/>
              </a:ext>
            </a:extLst>
          </p:cNvPr>
          <p:cNvSpPr>
            <a:spLocks noGrp="1"/>
          </p:cNvSpPr>
          <p:nvPr>
            <p:ph type="pic" sz="quarter" idx="10"/>
          </p:nvPr>
        </p:nvSpPr>
        <p:spPr>
          <a:xfrm>
            <a:off x="990600"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19A11C9E-8EA2-A0D4-1498-FE851A29FC2D}"/>
              </a:ext>
            </a:extLst>
          </p:cNvPr>
          <p:cNvSpPr>
            <a:spLocks noGrp="1"/>
          </p:cNvSpPr>
          <p:nvPr>
            <p:ph type="pic" sz="quarter" idx="11"/>
          </p:nvPr>
        </p:nvSpPr>
        <p:spPr>
          <a:xfrm>
            <a:off x="3619043"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8D0A81E6-6DDA-B0F7-666B-F46C7A242D19}"/>
              </a:ext>
            </a:extLst>
          </p:cNvPr>
          <p:cNvSpPr>
            <a:spLocks noGrp="1"/>
          </p:cNvSpPr>
          <p:nvPr>
            <p:ph type="pic" sz="quarter" idx="12"/>
          </p:nvPr>
        </p:nvSpPr>
        <p:spPr>
          <a:xfrm>
            <a:off x="6247486"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F63D1538-80FE-35B9-7B2E-E8FC164E103A}"/>
              </a:ext>
            </a:extLst>
          </p:cNvPr>
          <p:cNvSpPr>
            <a:spLocks noGrp="1"/>
          </p:cNvSpPr>
          <p:nvPr>
            <p:ph type="pic" sz="quarter" idx="13"/>
          </p:nvPr>
        </p:nvSpPr>
        <p:spPr>
          <a:xfrm>
            <a:off x="8875928"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6989498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194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2848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44CA004-B1AA-F0AE-F19E-756725758F6D}"/>
              </a:ext>
            </a:extLst>
          </p:cNvPr>
          <p:cNvSpPr>
            <a:spLocks noGrp="1"/>
          </p:cNvSpPr>
          <p:nvPr>
            <p:ph type="pic" sz="quarter" idx="10"/>
          </p:nvPr>
        </p:nvSpPr>
        <p:spPr>
          <a:xfrm>
            <a:off x="6955980" y="1107483"/>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289AE022-733B-6F7C-D742-4EB956ED6E45}"/>
              </a:ext>
            </a:extLst>
          </p:cNvPr>
          <p:cNvSpPr>
            <a:spLocks noGrp="1"/>
          </p:cNvSpPr>
          <p:nvPr>
            <p:ph type="pic" sz="quarter" idx="11"/>
          </p:nvPr>
        </p:nvSpPr>
        <p:spPr>
          <a:xfrm>
            <a:off x="9104888" y="1107483"/>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232B8061-E09C-38EA-5A30-5687452EF198}"/>
              </a:ext>
            </a:extLst>
          </p:cNvPr>
          <p:cNvSpPr>
            <a:spLocks noGrp="1"/>
          </p:cNvSpPr>
          <p:nvPr>
            <p:ph type="pic" sz="quarter" idx="12"/>
          </p:nvPr>
        </p:nvSpPr>
        <p:spPr>
          <a:xfrm>
            <a:off x="6955980" y="3621842"/>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EC142B4E-8D5E-CFD8-DFE4-C9293C33024F}"/>
              </a:ext>
            </a:extLst>
          </p:cNvPr>
          <p:cNvSpPr>
            <a:spLocks noGrp="1"/>
          </p:cNvSpPr>
          <p:nvPr>
            <p:ph type="pic" sz="quarter" idx="13"/>
          </p:nvPr>
        </p:nvSpPr>
        <p:spPr>
          <a:xfrm>
            <a:off x="9104889" y="3621842"/>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6315355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878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30451A-A827-AD97-9A3B-7745E66BFF37}"/>
              </a:ext>
            </a:extLst>
          </p:cNvPr>
          <p:cNvSpPr>
            <a:spLocks noGrp="1"/>
          </p:cNvSpPr>
          <p:nvPr>
            <p:ph type="pic" sz="quarter" idx="10"/>
          </p:nvPr>
        </p:nvSpPr>
        <p:spPr>
          <a:xfrm>
            <a:off x="1546069" y="2161677"/>
            <a:ext cx="2654575" cy="3155964"/>
          </a:xfrm>
          <a:custGeom>
            <a:avLst/>
            <a:gdLst>
              <a:gd name="connsiteX0" fmla="*/ 208782 w 2654575"/>
              <a:gd name="connsiteY0" fmla="*/ 0 h 3155964"/>
              <a:gd name="connsiteX1" fmla="*/ 2445793 w 2654575"/>
              <a:gd name="connsiteY1" fmla="*/ 0 h 3155964"/>
              <a:gd name="connsiteX2" fmla="*/ 2654575 w 2654575"/>
              <a:gd name="connsiteY2" fmla="*/ 208782 h 3155964"/>
              <a:gd name="connsiteX3" fmla="*/ 2654575 w 2654575"/>
              <a:gd name="connsiteY3" fmla="*/ 2947182 h 3155964"/>
              <a:gd name="connsiteX4" fmla="*/ 2445793 w 2654575"/>
              <a:gd name="connsiteY4" fmla="*/ 3155964 h 3155964"/>
              <a:gd name="connsiteX5" fmla="*/ 208782 w 2654575"/>
              <a:gd name="connsiteY5" fmla="*/ 3155964 h 3155964"/>
              <a:gd name="connsiteX6" fmla="*/ 0 w 2654575"/>
              <a:gd name="connsiteY6" fmla="*/ 2947182 h 3155964"/>
              <a:gd name="connsiteX7" fmla="*/ 0 w 2654575"/>
              <a:gd name="connsiteY7" fmla="*/ 208782 h 3155964"/>
              <a:gd name="connsiteX8" fmla="*/ 208782 w 2654575"/>
              <a:gd name="connsiteY8" fmla="*/ 0 h 315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575" h="3155964">
                <a:moveTo>
                  <a:pt x="208782" y="0"/>
                </a:moveTo>
                <a:lnTo>
                  <a:pt x="2445793" y="0"/>
                </a:lnTo>
                <a:cubicBezTo>
                  <a:pt x="2561100" y="0"/>
                  <a:pt x="2654575" y="93475"/>
                  <a:pt x="2654575" y="208782"/>
                </a:cubicBezTo>
                <a:lnTo>
                  <a:pt x="2654575" y="2947182"/>
                </a:lnTo>
                <a:cubicBezTo>
                  <a:pt x="2654575" y="3062489"/>
                  <a:pt x="2561100" y="3155964"/>
                  <a:pt x="2445793" y="3155964"/>
                </a:cubicBezTo>
                <a:lnTo>
                  <a:pt x="208782" y="3155964"/>
                </a:lnTo>
                <a:cubicBezTo>
                  <a:pt x="93475" y="3155964"/>
                  <a:pt x="0" y="3062489"/>
                  <a:pt x="0" y="2947182"/>
                </a:cubicBezTo>
                <a:lnTo>
                  <a:pt x="0" y="208782"/>
                </a:lnTo>
                <a:cubicBezTo>
                  <a:pt x="0" y="93475"/>
                  <a:pt x="93475" y="0"/>
                  <a:pt x="208782" y="0"/>
                </a:cubicBez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D91F2A65-1815-2F76-CF25-51D657B5C88E}"/>
              </a:ext>
            </a:extLst>
          </p:cNvPr>
          <p:cNvSpPr>
            <a:spLocks noGrp="1"/>
          </p:cNvSpPr>
          <p:nvPr>
            <p:ph type="pic" sz="quarter" idx="11"/>
          </p:nvPr>
        </p:nvSpPr>
        <p:spPr>
          <a:xfrm>
            <a:off x="4778140" y="2161677"/>
            <a:ext cx="2654575" cy="3155964"/>
          </a:xfrm>
          <a:custGeom>
            <a:avLst/>
            <a:gdLst>
              <a:gd name="connsiteX0" fmla="*/ 208782 w 2654575"/>
              <a:gd name="connsiteY0" fmla="*/ 0 h 3155964"/>
              <a:gd name="connsiteX1" fmla="*/ 2445793 w 2654575"/>
              <a:gd name="connsiteY1" fmla="*/ 0 h 3155964"/>
              <a:gd name="connsiteX2" fmla="*/ 2654575 w 2654575"/>
              <a:gd name="connsiteY2" fmla="*/ 208782 h 3155964"/>
              <a:gd name="connsiteX3" fmla="*/ 2654575 w 2654575"/>
              <a:gd name="connsiteY3" fmla="*/ 2947182 h 3155964"/>
              <a:gd name="connsiteX4" fmla="*/ 2445793 w 2654575"/>
              <a:gd name="connsiteY4" fmla="*/ 3155964 h 3155964"/>
              <a:gd name="connsiteX5" fmla="*/ 208782 w 2654575"/>
              <a:gd name="connsiteY5" fmla="*/ 3155964 h 3155964"/>
              <a:gd name="connsiteX6" fmla="*/ 0 w 2654575"/>
              <a:gd name="connsiteY6" fmla="*/ 2947182 h 3155964"/>
              <a:gd name="connsiteX7" fmla="*/ 0 w 2654575"/>
              <a:gd name="connsiteY7" fmla="*/ 208782 h 3155964"/>
              <a:gd name="connsiteX8" fmla="*/ 208782 w 2654575"/>
              <a:gd name="connsiteY8" fmla="*/ 0 h 315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575" h="3155964">
                <a:moveTo>
                  <a:pt x="208782" y="0"/>
                </a:moveTo>
                <a:lnTo>
                  <a:pt x="2445793" y="0"/>
                </a:lnTo>
                <a:cubicBezTo>
                  <a:pt x="2561100" y="0"/>
                  <a:pt x="2654575" y="93475"/>
                  <a:pt x="2654575" y="208782"/>
                </a:cubicBezTo>
                <a:lnTo>
                  <a:pt x="2654575" y="2947182"/>
                </a:lnTo>
                <a:cubicBezTo>
                  <a:pt x="2654575" y="3062489"/>
                  <a:pt x="2561100" y="3155964"/>
                  <a:pt x="2445793" y="3155964"/>
                </a:cubicBezTo>
                <a:lnTo>
                  <a:pt x="208782" y="3155964"/>
                </a:lnTo>
                <a:cubicBezTo>
                  <a:pt x="93475" y="3155964"/>
                  <a:pt x="0" y="3062489"/>
                  <a:pt x="0" y="2947182"/>
                </a:cubicBezTo>
                <a:lnTo>
                  <a:pt x="0" y="208782"/>
                </a:lnTo>
                <a:cubicBezTo>
                  <a:pt x="0" y="93475"/>
                  <a:pt x="93475" y="0"/>
                  <a:pt x="208782"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C9075098-1B54-88EF-CDC9-648EA16A2818}"/>
              </a:ext>
            </a:extLst>
          </p:cNvPr>
          <p:cNvSpPr>
            <a:spLocks noGrp="1"/>
          </p:cNvSpPr>
          <p:nvPr>
            <p:ph type="pic" sz="quarter" idx="12"/>
          </p:nvPr>
        </p:nvSpPr>
        <p:spPr>
          <a:xfrm>
            <a:off x="8010211" y="2161677"/>
            <a:ext cx="2654575" cy="3155964"/>
          </a:xfrm>
          <a:custGeom>
            <a:avLst/>
            <a:gdLst>
              <a:gd name="connsiteX0" fmla="*/ 208782 w 2654575"/>
              <a:gd name="connsiteY0" fmla="*/ 0 h 3155964"/>
              <a:gd name="connsiteX1" fmla="*/ 2445793 w 2654575"/>
              <a:gd name="connsiteY1" fmla="*/ 0 h 3155964"/>
              <a:gd name="connsiteX2" fmla="*/ 2654575 w 2654575"/>
              <a:gd name="connsiteY2" fmla="*/ 208782 h 3155964"/>
              <a:gd name="connsiteX3" fmla="*/ 2654575 w 2654575"/>
              <a:gd name="connsiteY3" fmla="*/ 2947182 h 3155964"/>
              <a:gd name="connsiteX4" fmla="*/ 2445793 w 2654575"/>
              <a:gd name="connsiteY4" fmla="*/ 3155964 h 3155964"/>
              <a:gd name="connsiteX5" fmla="*/ 208782 w 2654575"/>
              <a:gd name="connsiteY5" fmla="*/ 3155964 h 3155964"/>
              <a:gd name="connsiteX6" fmla="*/ 0 w 2654575"/>
              <a:gd name="connsiteY6" fmla="*/ 2947182 h 3155964"/>
              <a:gd name="connsiteX7" fmla="*/ 0 w 2654575"/>
              <a:gd name="connsiteY7" fmla="*/ 208782 h 3155964"/>
              <a:gd name="connsiteX8" fmla="*/ 208782 w 2654575"/>
              <a:gd name="connsiteY8" fmla="*/ 0 h 315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575" h="3155964">
                <a:moveTo>
                  <a:pt x="208782" y="0"/>
                </a:moveTo>
                <a:lnTo>
                  <a:pt x="2445793" y="0"/>
                </a:lnTo>
                <a:cubicBezTo>
                  <a:pt x="2561100" y="0"/>
                  <a:pt x="2654575" y="93475"/>
                  <a:pt x="2654575" y="208782"/>
                </a:cubicBezTo>
                <a:lnTo>
                  <a:pt x="2654575" y="2947182"/>
                </a:lnTo>
                <a:cubicBezTo>
                  <a:pt x="2654575" y="3062489"/>
                  <a:pt x="2561100" y="3155964"/>
                  <a:pt x="2445793" y="3155964"/>
                </a:cubicBezTo>
                <a:lnTo>
                  <a:pt x="208782" y="3155964"/>
                </a:lnTo>
                <a:cubicBezTo>
                  <a:pt x="93475" y="3155964"/>
                  <a:pt x="0" y="3062489"/>
                  <a:pt x="0" y="2947182"/>
                </a:cubicBezTo>
                <a:lnTo>
                  <a:pt x="0" y="208782"/>
                </a:lnTo>
                <a:cubicBezTo>
                  <a:pt x="0" y="93475"/>
                  <a:pt x="93475" y="0"/>
                  <a:pt x="20878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4980852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4274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7447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alphaModFix amt="11000"/>
            <a:lum/>
          </a:blip>
          <a:srcRect/>
          <a:stretch>
            <a:fillRect/>
          </a:stretch>
        </a:blipFill>
        <a:effectLst/>
      </p:bgPr>
    </p:bg>
    <p:spTree>
      <p:nvGrpSpPr>
        <p:cNvPr id="1" name=""/>
        <p:cNvGrpSpPr/>
        <p:nvPr/>
      </p:nvGrpSpPr>
      <p:grpSpPr>
        <a:xfrm>
          <a:off x="0" y="0"/>
          <a:ext cx="0" cy="0"/>
          <a:chOff x="0" y="0"/>
          <a:chExt cx="0" cy="0"/>
        </a:xfrm>
      </p:grpSpPr>
      <p:pic>
        <p:nvPicPr>
          <p:cNvPr id="6" name="Picture 5" descr="A red text on a black background&#10;&#10;Description automatically generated">
            <a:extLst>
              <a:ext uri="{FF2B5EF4-FFF2-40B4-BE49-F238E27FC236}">
                <a16:creationId xmlns:a16="http://schemas.microsoft.com/office/drawing/2014/main" id="{5DC9E484-7424-B8ED-BDFF-774DDE7A3A65}"/>
              </a:ext>
            </a:extLst>
          </p:cNvPr>
          <p:cNvPicPr>
            <a:picLocks noChangeAspect="1"/>
          </p:cNvPicPr>
          <p:nvPr userDrawn="1"/>
        </p:nvPicPr>
        <p:blipFill>
          <a:blip r:embed="rId21">
            <a:alphaModFix amt="5000"/>
            <a:extLst>
              <a:ext uri="{28A0092B-C50C-407E-A947-70E740481C1C}">
                <a14:useLocalDpi xmlns:a14="http://schemas.microsoft.com/office/drawing/2010/main" val="0"/>
              </a:ext>
            </a:extLst>
          </a:blip>
          <a:srcRect r="70791"/>
          <a:stretch>
            <a:fillRect/>
          </a:stretch>
        </p:blipFill>
        <p:spPr>
          <a:xfrm>
            <a:off x="3018691" y="136689"/>
            <a:ext cx="6154618" cy="6584622"/>
          </a:xfrm>
          <a:custGeom>
            <a:avLst/>
            <a:gdLst>
              <a:gd name="connsiteX0" fmla="*/ 0 w 1837407"/>
              <a:gd name="connsiteY0" fmla="*/ 0 h 1965783"/>
              <a:gd name="connsiteX1" fmla="*/ 1837407 w 1837407"/>
              <a:gd name="connsiteY1" fmla="*/ 0 h 1965783"/>
              <a:gd name="connsiteX2" fmla="*/ 1837407 w 1837407"/>
              <a:gd name="connsiteY2" fmla="*/ 1965783 h 1965783"/>
              <a:gd name="connsiteX3" fmla="*/ 0 w 1837407"/>
              <a:gd name="connsiteY3" fmla="*/ 1965783 h 1965783"/>
            </a:gdLst>
            <a:ahLst/>
            <a:cxnLst>
              <a:cxn ang="0">
                <a:pos x="connsiteX0" y="connsiteY0"/>
              </a:cxn>
              <a:cxn ang="0">
                <a:pos x="connsiteX1" y="connsiteY1"/>
              </a:cxn>
              <a:cxn ang="0">
                <a:pos x="connsiteX2" y="connsiteY2"/>
              </a:cxn>
              <a:cxn ang="0">
                <a:pos x="connsiteX3" y="connsiteY3"/>
              </a:cxn>
            </a:cxnLst>
            <a:rect l="l" t="t" r="r" b="b"/>
            <a:pathLst>
              <a:path w="1837407" h="1965783">
                <a:moveTo>
                  <a:pt x="0" y="0"/>
                </a:moveTo>
                <a:lnTo>
                  <a:pt x="1837407" y="0"/>
                </a:lnTo>
                <a:lnTo>
                  <a:pt x="1837407" y="1965783"/>
                </a:lnTo>
                <a:lnTo>
                  <a:pt x="0" y="1965783"/>
                </a:lnTo>
                <a:close/>
              </a:path>
            </a:pathLst>
          </a:custGeom>
          <a:noFill/>
        </p:spPr>
      </p:pic>
    </p:spTree>
    <p:extLst>
      <p:ext uri="{BB962C8B-B14F-4D97-AF65-F5344CB8AC3E}">
        <p14:creationId xmlns:p14="http://schemas.microsoft.com/office/powerpoint/2010/main" val="4260680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39.png"/><Relationship Id="rId4" Type="http://schemas.openxmlformats.org/officeDocument/2006/relationships/diagramQuickStyle" Target="../diagrams/quickStyle2.xml"/><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hyperlink" Target="https://www.bgsu.edu/content/dam/BGSU/college-of-arts-and-sciences/" TargetMode="External"/><Relationship Id="rId12"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hyperlink" Target="https://medium.com/swlh/gradient-boosting-trees-" TargetMode="External"/><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hyperlink" Target="https://knowledge.uchicago.edu/record/3159" TargetMode="External"/><Relationship Id="rId4" Type="http://schemas.openxmlformats.org/officeDocument/2006/relationships/hyperlink" Target="https://www.airbnb.com/help/article/828" TargetMode="External"/><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image" Target="../media/image15.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blip>
          <a:srcRect/>
          <a:stretch>
            <a:fillRect/>
          </a:stretch>
        </a:blipFill>
        <a:effectLst/>
      </p:bgPr>
    </p:bg>
    <p:spTree>
      <p:nvGrpSpPr>
        <p:cNvPr id="1" name=""/>
        <p:cNvGrpSpPr/>
        <p:nvPr/>
      </p:nvGrpSpPr>
      <p:grpSpPr>
        <a:xfrm>
          <a:off x="0" y="0"/>
          <a:ext cx="0" cy="0"/>
          <a:chOff x="0" y="0"/>
          <a:chExt cx="0" cy="0"/>
        </a:xfrm>
      </p:grpSpPr>
      <p:pic>
        <p:nvPicPr>
          <p:cNvPr id="3" name="Picture 2" descr="A breakfast table with food on it&#10;&#10;Description automatically generated">
            <a:extLst>
              <a:ext uri="{FF2B5EF4-FFF2-40B4-BE49-F238E27FC236}">
                <a16:creationId xmlns:a16="http://schemas.microsoft.com/office/drawing/2014/main" id="{2B8BE2AC-F34C-8DB1-34E1-1396ADA17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9" name="Rectangle: Rounded Corners 8">
            <a:extLst>
              <a:ext uri="{FF2B5EF4-FFF2-40B4-BE49-F238E27FC236}">
                <a16:creationId xmlns:a16="http://schemas.microsoft.com/office/drawing/2014/main" id="{ABE76DCF-9ABC-7468-BB86-07AC7F22BD58}"/>
              </a:ext>
            </a:extLst>
          </p:cNvPr>
          <p:cNvSpPr/>
          <p:nvPr/>
        </p:nvSpPr>
        <p:spPr>
          <a:xfrm>
            <a:off x="0" y="0"/>
            <a:ext cx="5772150" cy="6858000"/>
          </a:xfrm>
          <a:prstGeom prst="roundRect">
            <a:avLst>
              <a:gd name="adj" fmla="val 0"/>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41539F2-C876-3DAA-47B9-12E8B91A8B1A}"/>
              </a:ext>
            </a:extLst>
          </p:cNvPr>
          <p:cNvSpPr txBox="1"/>
          <p:nvPr/>
        </p:nvSpPr>
        <p:spPr>
          <a:xfrm>
            <a:off x="842894" y="3171189"/>
            <a:ext cx="3779520" cy="1508105"/>
          </a:xfrm>
          <a:prstGeom prst="rect">
            <a:avLst/>
          </a:prstGeom>
          <a:noFill/>
        </p:spPr>
        <p:txBody>
          <a:bodyPr wrap="square" rtlCol="0">
            <a:spAutoFit/>
          </a:bodyPr>
          <a:lstStyle/>
          <a:p>
            <a:pPr algn="ctr"/>
            <a:r>
              <a:rPr lang="en-US" sz="2400" dirty="0">
                <a:solidFill>
                  <a:schemeClr val="bg1"/>
                </a:solidFill>
              </a:rPr>
              <a:t>Leveraging Analytics for Enhanced Airbnb Operations in Chicago.     </a:t>
            </a:r>
            <a:r>
              <a:rPr lang="en-US" sz="2000" dirty="0">
                <a:solidFill>
                  <a:schemeClr val="bg1"/>
                </a:solidFill>
              </a:rPr>
              <a:t>	</a:t>
            </a:r>
          </a:p>
        </p:txBody>
      </p:sp>
      <p:pic>
        <p:nvPicPr>
          <p:cNvPr id="14" name="Picture 13">
            <a:extLst>
              <a:ext uri="{FF2B5EF4-FFF2-40B4-BE49-F238E27FC236}">
                <a16:creationId xmlns:a16="http://schemas.microsoft.com/office/drawing/2014/main" id="{3C403258-B5DD-8E36-C289-3FC466C2A39C}"/>
              </a:ext>
            </a:extLst>
          </p:cNvPr>
          <p:cNvPicPr>
            <a:picLocks noChangeAspect="1"/>
          </p:cNvPicPr>
          <p:nvPr/>
        </p:nvPicPr>
        <p:blipFill rotWithShape="1">
          <a:blip r:embed="rId4" cstate="print">
            <a:biLevel thresh="25000"/>
            <a:extLst>
              <a:ext uri="{28A0092B-C50C-407E-A947-70E740481C1C}">
                <a14:useLocalDpi xmlns:a14="http://schemas.microsoft.com/office/drawing/2010/main" val="0"/>
              </a:ext>
            </a:extLst>
          </a:blip>
          <a:srcRect l="12911" t="12973" r="13878" b="12973"/>
          <a:stretch/>
        </p:blipFill>
        <p:spPr>
          <a:xfrm>
            <a:off x="1584960" y="394685"/>
            <a:ext cx="2295389" cy="2538074"/>
          </a:xfrm>
          <a:prstGeom prst="rect">
            <a:avLst/>
          </a:prstGeom>
        </p:spPr>
      </p:pic>
      <p:sp>
        <p:nvSpPr>
          <p:cNvPr id="15" name="TextBox 14">
            <a:extLst>
              <a:ext uri="{FF2B5EF4-FFF2-40B4-BE49-F238E27FC236}">
                <a16:creationId xmlns:a16="http://schemas.microsoft.com/office/drawing/2014/main" id="{8D0C50AD-D695-5644-909A-76DEBA667DFB}"/>
              </a:ext>
            </a:extLst>
          </p:cNvPr>
          <p:cNvSpPr txBox="1"/>
          <p:nvPr/>
        </p:nvSpPr>
        <p:spPr>
          <a:xfrm>
            <a:off x="0" y="5996226"/>
            <a:ext cx="4826000" cy="861774"/>
          </a:xfrm>
          <a:prstGeom prst="rect">
            <a:avLst/>
          </a:prstGeom>
          <a:noFill/>
        </p:spPr>
        <p:txBody>
          <a:bodyPr wrap="square" rtlCol="0">
            <a:spAutoFit/>
          </a:bodyPr>
          <a:lstStyle/>
          <a:p>
            <a:r>
              <a:rPr lang="en-US" sz="1600" dirty="0">
                <a:solidFill>
                  <a:schemeClr val="bg1"/>
                </a:solidFill>
              </a:rPr>
              <a:t>Prashast </a:t>
            </a:r>
            <a:r>
              <a:rPr lang="en-US" sz="1600" dirty="0" err="1">
                <a:solidFill>
                  <a:schemeClr val="bg1"/>
                </a:solidFill>
              </a:rPr>
              <a:t>Vaish</a:t>
            </a:r>
            <a:r>
              <a:rPr lang="en-US" sz="1600" dirty="0">
                <a:solidFill>
                  <a:schemeClr val="bg1"/>
                </a:solidFill>
              </a:rPr>
              <a:t>,</a:t>
            </a:r>
          </a:p>
          <a:p>
            <a:r>
              <a:rPr lang="en-US" sz="1600" dirty="0">
                <a:solidFill>
                  <a:schemeClr val="bg1"/>
                </a:solidFill>
              </a:rPr>
              <a:t>Vishnu Anand,</a:t>
            </a:r>
          </a:p>
          <a:p>
            <a:r>
              <a:rPr lang="en-US" sz="1600" dirty="0">
                <a:solidFill>
                  <a:schemeClr val="bg1"/>
                </a:solidFill>
              </a:rPr>
              <a:t>Swanand Gaikwad</a:t>
            </a:r>
          </a:p>
        </p:txBody>
      </p:sp>
    </p:spTree>
    <p:extLst>
      <p:ext uri="{BB962C8B-B14F-4D97-AF65-F5344CB8AC3E}">
        <p14:creationId xmlns:p14="http://schemas.microsoft.com/office/powerpoint/2010/main" val="394121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190B-49B7-A336-F96C-6552FA2488F5}"/>
            </a:ext>
          </a:extLst>
        </p:cNvPr>
        <p:cNvGrpSpPr/>
        <p:nvPr/>
      </p:nvGrpSpPr>
      <p:grpSpPr>
        <a:xfrm>
          <a:off x="0" y="0"/>
          <a:ext cx="0" cy="0"/>
          <a:chOff x="0" y="0"/>
          <a:chExt cx="0" cy="0"/>
        </a:xfrm>
      </p:grpSpPr>
      <p:pic>
        <p:nvPicPr>
          <p:cNvPr id="13314" name="Picture 2">
            <a:extLst>
              <a:ext uri="{FF2B5EF4-FFF2-40B4-BE49-F238E27FC236}">
                <a16:creationId xmlns:a16="http://schemas.microsoft.com/office/drawing/2014/main" id="{6C37114C-F4F9-A040-CAC0-CF9E2680C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526" y="724383"/>
            <a:ext cx="4173465" cy="262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D2E1A8A5-28AC-E434-C968-232307327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537" y="3539357"/>
            <a:ext cx="9447428" cy="33186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0854509C-D6DC-4196-4EE0-00528F199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8204" y="695808"/>
            <a:ext cx="4488655" cy="266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72F474-D680-BD14-9240-BFE9385EC868}"/>
              </a:ext>
            </a:extLst>
          </p:cNvPr>
          <p:cNvSpPr txBox="1"/>
          <p:nvPr/>
        </p:nvSpPr>
        <p:spPr>
          <a:xfrm>
            <a:off x="132080" y="73062"/>
            <a:ext cx="11927840" cy="584775"/>
          </a:xfrm>
          <a:prstGeom prst="rect">
            <a:avLst/>
          </a:prstGeom>
          <a:noFill/>
        </p:spPr>
        <p:txBody>
          <a:bodyPr wrap="square" rtlCol="0">
            <a:spAutoFit/>
          </a:bodyPr>
          <a:lstStyle/>
          <a:p>
            <a:r>
              <a:rPr lang="en-US" sz="3200" dirty="0">
                <a:latin typeface="+mj-lt"/>
              </a:rPr>
              <a:t>Exploratory Data Analysis</a:t>
            </a:r>
            <a:endParaRPr lang="en-US" sz="3200" dirty="0">
              <a:latin typeface="+mj-lt"/>
              <a:ea typeface="ADLaM Display" panose="020F0502020204030204" pitchFamily="2" charset="0"/>
              <a:cs typeface="ADLaM Display" panose="020F0502020204030204" pitchFamily="2" charset="0"/>
            </a:endParaRPr>
          </a:p>
        </p:txBody>
      </p:sp>
      <p:cxnSp>
        <p:nvCxnSpPr>
          <p:cNvPr id="6" name="Straight Connector 5">
            <a:extLst>
              <a:ext uri="{FF2B5EF4-FFF2-40B4-BE49-F238E27FC236}">
                <a16:creationId xmlns:a16="http://schemas.microsoft.com/office/drawing/2014/main" id="{8FA13D83-B147-B3E1-C60B-ACC8E853B9BD}"/>
              </a:ext>
            </a:extLst>
          </p:cNvPr>
          <p:cNvCxnSpPr>
            <a:cxnSpLocks/>
          </p:cNvCxnSpPr>
          <p:nvPr/>
        </p:nvCxnSpPr>
        <p:spPr>
          <a:xfrm>
            <a:off x="552450" y="3463415"/>
            <a:ext cx="10801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A47033-8449-269E-6E0A-D18183959C28}"/>
              </a:ext>
            </a:extLst>
          </p:cNvPr>
          <p:cNvCxnSpPr>
            <a:cxnSpLocks/>
          </p:cNvCxnSpPr>
          <p:nvPr/>
        </p:nvCxnSpPr>
        <p:spPr>
          <a:xfrm flipV="1">
            <a:off x="5695950" y="200025"/>
            <a:ext cx="0" cy="3263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446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B2867-4014-0018-1DD0-26D3949155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6A94C6F-FDBD-1FE3-CB09-6A0354609797}"/>
              </a:ext>
            </a:extLst>
          </p:cNvPr>
          <p:cNvSpPr txBox="1"/>
          <p:nvPr/>
        </p:nvSpPr>
        <p:spPr>
          <a:xfrm>
            <a:off x="155707" y="154944"/>
            <a:ext cx="11927840" cy="584775"/>
          </a:xfrm>
          <a:prstGeom prst="rect">
            <a:avLst/>
          </a:prstGeom>
          <a:noFill/>
        </p:spPr>
        <p:txBody>
          <a:bodyPr wrap="square" rtlCol="0">
            <a:spAutoFit/>
          </a:bodyPr>
          <a:lstStyle/>
          <a:p>
            <a:r>
              <a:rPr lang="en-US" sz="3200" dirty="0">
                <a:latin typeface="+mj-lt"/>
              </a:rPr>
              <a:t>Exploratory Data Analysis</a:t>
            </a:r>
            <a:endParaRPr lang="en-US" sz="3200" dirty="0">
              <a:latin typeface="+mj-lt"/>
              <a:ea typeface="ADLaM Display" panose="020F0502020204030204" pitchFamily="2" charset="0"/>
              <a:cs typeface="ADLaM Display" panose="020F0502020204030204" pitchFamily="2" charset="0"/>
            </a:endParaRPr>
          </a:p>
        </p:txBody>
      </p:sp>
      <p:pic>
        <p:nvPicPr>
          <p:cNvPr id="12292" name="Picture 4">
            <a:extLst>
              <a:ext uri="{FF2B5EF4-FFF2-40B4-BE49-F238E27FC236}">
                <a16:creationId xmlns:a16="http://schemas.microsoft.com/office/drawing/2014/main" id="{B40821E5-E844-A6E0-4015-D79B9E119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529" y="834969"/>
            <a:ext cx="8368195" cy="41275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6C8701C-77D2-6CB9-D572-3A18230F3D70}"/>
              </a:ext>
            </a:extLst>
          </p:cNvPr>
          <p:cNvSpPr txBox="1"/>
          <p:nvPr/>
        </p:nvSpPr>
        <p:spPr>
          <a:xfrm>
            <a:off x="1935529" y="5133975"/>
            <a:ext cx="8368195" cy="1477328"/>
          </a:xfrm>
          <a:prstGeom prst="rect">
            <a:avLst/>
          </a:prstGeom>
          <a:noFill/>
          <a:ln w="19050">
            <a:solidFill>
              <a:srgbClr val="FF5A5F"/>
            </a:solidFill>
            <a:prstDash val="dash"/>
          </a:ln>
        </p:spPr>
        <p:txBody>
          <a:bodyPr wrap="square" rtlCol="0">
            <a:spAutoFit/>
          </a:bodyPr>
          <a:lstStyle/>
          <a:p>
            <a:r>
              <a:rPr lang="en-US" dirty="0"/>
              <a:t>This chart shows the growth in </a:t>
            </a:r>
            <a:r>
              <a:rPr lang="en-US" b="1" dirty="0"/>
              <a:t>total hosts</a:t>
            </a:r>
            <a:r>
              <a:rPr lang="en-US" dirty="0"/>
              <a:t> (blue bars) and </a:t>
            </a:r>
            <a:r>
              <a:rPr lang="en-US" b="1" dirty="0"/>
              <a:t>superhosts</a:t>
            </a:r>
            <a:r>
              <a:rPr lang="en-US" dirty="0"/>
              <a:t> (orange line) over time. While total hosts increase consistently, superhosts grow more gradually, with a slight decline in later periods. These trends highlight the dynamics of superhost status, aiding in understanding patterns for predictive modeling.</a:t>
            </a:r>
          </a:p>
        </p:txBody>
      </p:sp>
    </p:spTree>
    <p:extLst>
      <p:ext uri="{BB962C8B-B14F-4D97-AF65-F5344CB8AC3E}">
        <p14:creationId xmlns:p14="http://schemas.microsoft.com/office/powerpoint/2010/main" val="3974759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286FD-B084-02DB-871E-6C6182BC7BD0}"/>
            </a:ext>
          </a:extLst>
        </p:cNvPr>
        <p:cNvGrpSpPr/>
        <p:nvPr/>
      </p:nvGrpSpPr>
      <p:grpSpPr>
        <a:xfrm>
          <a:off x="0" y="0"/>
          <a:ext cx="0" cy="0"/>
          <a:chOff x="0" y="0"/>
          <a:chExt cx="0" cy="0"/>
        </a:xfrm>
      </p:grpSpPr>
      <p:sp>
        <p:nvSpPr>
          <p:cNvPr id="2" name="Footer Placeholder 2">
            <a:extLst>
              <a:ext uri="{FF2B5EF4-FFF2-40B4-BE49-F238E27FC236}">
                <a16:creationId xmlns:a16="http://schemas.microsoft.com/office/drawing/2014/main" id="{D3739955-1FDB-449A-5D50-E77F1F43D744}"/>
              </a:ext>
            </a:extLst>
          </p:cNvPr>
          <p:cNvSpPr txBox="1">
            <a:spLocks/>
          </p:cNvSpPr>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a:t>
            </a:r>
            <a:endParaRPr lang="en-US" dirty="0"/>
          </a:p>
        </p:txBody>
      </p:sp>
      <p:pic>
        <p:nvPicPr>
          <p:cNvPr id="38" name="Graphic 37" descr="Database with solid fill">
            <a:extLst>
              <a:ext uri="{FF2B5EF4-FFF2-40B4-BE49-F238E27FC236}">
                <a16:creationId xmlns:a16="http://schemas.microsoft.com/office/drawing/2014/main" id="{84907920-7693-F882-BA4B-5FAD5E69DB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082228" y="2723033"/>
            <a:ext cx="1710744" cy="1755407"/>
          </a:xfrm>
          <a:prstGeom prst="rect">
            <a:avLst/>
          </a:prstGeom>
        </p:spPr>
      </p:pic>
      <p:sp>
        <p:nvSpPr>
          <p:cNvPr id="39" name="Arc 38">
            <a:extLst>
              <a:ext uri="{FF2B5EF4-FFF2-40B4-BE49-F238E27FC236}">
                <a16:creationId xmlns:a16="http://schemas.microsoft.com/office/drawing/2014/main" id="{9140695F-592B-A7D3-2A43-939E31F8C546}"/>
              </a:ext>
            </a:extLst>
          </p:cNvPr>
          <p:cNvSpPr/>
          <p:nvPr/>
        </p:nvSpPr>
        <p:spPr>
          <a:xfrm>
            <a:off x="2948518" y="462370"/>
            <a:ext cx="6060170" cy="6104499"/>
          </a:xfrm>
          <a:prstGeom prst="arc">
            <a:avLst>
              <a:gd name="adj1" fmla="val 10793336"/>
              <a:gd name="adj2" fmla="val 16186211"/>
            </a:avLst>
          </a:prstGeom>
          <a:noFill/>
          <a:ln w="9525">
            <a:solidFill>
              <a:schemeClr val="tx1"/>
            </a:solidFill>
            <a:prstDash val="dash"/>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1556A91D-E83F-32EF-D6BD-F1F68D9F8D9C}"/>
              </a:ext>
            </a:extLst>
          </p:cNvPr>
          <p:cNvSpPr/>
          <p:nvPr/>
        </p:nvSpPr>
        <p:spPr>
          <a:xfrm rot="5400000">
            <a:off x="2870858" y="540030"/>
            <a:ext cx="6104499" cy="5949179"/>
          </a:xfrm>
          <a:prstGeom prst="arc">
            <a:avLst>
              <a:gd name="adj1" fmla="val 10829135"/>
              <a:gd name="adj2" fmla="val 16185247"/>
            </a:avLst>
          </a:prstGeom>
          <a:noFill/>
          <a:ln w="9525">
            <a:solidFill>
              <a:schemeClr val="tx1"/>
            </a:solidFill>
            <a:prstDash val="dash"/>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2FEC6536-F8F0-C275-4735-0BA763703E2F}"/>
              </a:ext>
            </a:extLst>
          </p:cNvPr>
          <p:cNvSpPr/>
          <p:nvPr/>
        </p:nvSpPr>
        <p:spPr>
          <a:xfrm rot="10800000">
            <a:off x="2948518" y="462371"/>
            <a:ext cx="5949179" cy="6104499"/>
          </a:xfrm>
          <a:prstGeom prst="arc">
            <a:avLst>
              <a:gd name="adj1" fmla="val 10763174"/>
              <a:gd name="adj2" fmla="val 16185247"/>
            </a:avLst>
          </a:prstGeom>
          <a:noFill/>
          <a:ln w="9525">
            <a:solidFill>
              <a:schemeClr val="tx1"/>
            </a:solidFill>
            <a:prstDash val="dash"/>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c 41">
            <a:extLst>
              <a:ext uri="{FF2B5EF4-FFF2-40B4-BE49-F238E27FC236}">
                <a16:creationId xmlns:a16="http://schemas.microsoft.com/office/drawing/2014/main" id="{224FC334-E8F4-9FEA-652C-AAA20317EFAA}"/>
              </a:ext>
            </a:extLst>
          </p:cNvPr>
          <p:cNvSpPr/>
          <p:nvPr/>
        </p:nvSpPr>
        <p:spPr>
          <a:xfrm rot="16200000">
            <a:off x="2870859" y="540031"/>
            <a:ext cx="6104499" cy="5949179"/>
          </a:xfrm>
          <a:prstGeom prst="arc">
            <a:avLst>
              <a:gd name="adj1" fmla="val 10779897"/>
              <a:gd name="adj2" fmla="val 16185247"/>
            </a:avLst>
          </a:prstGeom>
          <a:noFill/>
          <a:ln w="9525">
            <a:solidFill>
              <a:schemeClr val="tx1"/>
            </a:solidFill>
            <a:prstDash val="dash"/>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D8F2CB0E-1B29-4DD2-9020-3D4D14A137F5}"/>
              </a:ext>
            </a:extLst>
          </p:cNvPr>
          <p:cNvSpPr/>
          <p:nvPr/>
        </p:nvSpPr>
        <p:spPr>
          <a:xfrm>
            <a:off x="3918770" y="1282551"/>
            <a:ext cx="1624602" cy="793199"/>
          </a:xfrm>
          <a:prstGeom prst="roundRect">
            <a:avLst>
              <a:gd name="adj" fmla="val 29562"/>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Improve Model Performance</a:t>
            </a:r>
          </a:p>
        </p:txBody>
      </p:sp>
      <p:sp>
        <p:nvSpPr>
          <p:cNvPr id="44" name="Rectangle: Rounded Corners 43">
            <a:extLst>
              <a:ext uri="{FF2B5EF4-FFF2-40B4-BE49-F238E27FC236}">
                <a16:creationId xmlns:a16="http://schemas.microsoft.com/office/drawing/2014/main" id="{B9E2D7AE-A906-C311-4610-3C527B35EE44}"/>
              </a:ext>
            </a:extLst>
          </p:cNvPr>
          <p:cNvSpPr/>
          <p:nvPr/>
        </p:nvSpPr>
        <p:spPr>
          <a:xfrm>
            <a:off x="6296732" y="1336521"/>
            <a:ext cx="1739189" cy="746021"/>
          </a:xfrm>
          <a:prstGeom prst="roundRect">
            <a:avLst>
              <a:gd name="adj" fmla="val 26871"/>
            </a:avLst>
          </a:prstGeom>
          <a:solidFill>
            <a:schemeClr val="accent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Optimize Computational Efficiency</a:t>
            </a:r>
          </a:p>
        </p:txBody>
      </p:sp>
      <p:sp>
        <p:nvSpPr>
          <p:cNvPr id="45" name="Rectangle: Rounded Corners 44">
            <a:extLst>
              <a:ext uri="{FF2B5EF4-FFF2-40B4-BE49-F238E27FC236}">
                <a16:creationId xmlns:a16="http://schemas.microsoft.com/office/drawing/2014/main" id="{BBEFDFF9-8EBF-3087-792E-A0A8AC63EA5C}"/>
              </a:ext>
            </a:extLst>
          </p:cNvPr>
          <p:cNvSpPr/>
          <p:nvPr/>
        </p:nvSpPr>
        <p:spPr>
          <a:xfrm>
            <a:off x="6876180" y="2575617"/>
            <a:ext cx="1620447" cy="668303"/>
          </a:xfrm>
          <a:prstGeom prst="roundRect">
            <a:avLst>
              <a:gd name="adj" fmla="val 27228"/>
            </a:avLst>
          </a:prstGeom>
          <a:solidFill>
            <a:schemeClr val="accent4"/>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rPr>
              <a:t>Facilitate Interpretability</a:t>
            </a:r>
          </a:p>
        </p:txBody>
      </p:sp>
      <p:sp>
        <p:nvSpPr>
          <p:cNvPr id="46" name="Rectangle: Rounded Corners 45">
            <a:extLst>
              <a:ext uri="{FF2B5EF4-FFF2-40B4-BE49-F238E27FC236}">
                <a16:creationId xmlns:a16="http://schemas.microsoft.com/office/drawing/2014/main" id="{EAFD1DFA-59EA-5787-7DA2-56E41FE8DD78}"/>
              </a:ext>
            </a:extLst>
          </p:cNvPr>
          <p:cNvSpPr/>
          <p:nvPr/>
        </p:nvSpPr>
        <p:spPr>
          <a:xfrm>
            <a:off x="3210232" y="3156436"/>
            <a:ext cx="1662720" cy="817728"/>
          </a:xfrm>
          <a:prstGeom prst="roundRect">
            <a:avLst>
              <a:gd name="adj" fmla="val 29022"/>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Balance Bias-Variance Tradeoff</a:t>
            </a:r>
          </a:p>
        </p:txBody>
      </p:sp>
      <p:sp>
        <p:nvSpPr>
          <p:cNvPr id="48" name="Rectangle: Rounded Corners 47">
            <a:extLst>
              <a:ext uri="{FF2B5EF4-FFF2-40B4-BE49-F238E27FC236}">
                <a16:creationId xmlns:a16="http://schemas.microsoft.com/office/drawing/2014/main" id="{0CAC25DF-04B6-F4FF-8454-E87FA3A17BB5}"/>
              </a:ext>
            </a:extLst>
          </p:cNvPr>
          <p:cNvSpPr/>
          <p:nvPr/>
        </p:nvSpPr>
        <p:spPr>
          <a:xfrm>
            <a:off x="6933036" y="3990556"/>
            <a:ext cx="1499659" cy="668303"/>
          </a:xfrm>
          <a:prstGeom prst="roundRect">
            <a:avLst>
              <a:gd name="adj" fmla="val 24377"/>
            </a:avLst>
          </a:prstGeom>
          <a:solidFill>
            <a:schemeClr val="accent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Enhance Data Quality</a:t>
            </a:r>
          </a:p>
        </p:txBody>
      </p:sp>
      <p:cxnSp>
        <p:nvCxnSpPr>
          <p:cNvPr id="49" name="Straight Arrow Connector 48">
            <a:extLst>
              <a:ext uri="{FF2B5EF4-FFF2-40B4-BE49-F238E27FC236}">
                <a16:creationId xmlns:a16="http://schemas.microsoft.com/office/drawing/2014/main" id="{A448BFF4-E63D-93A3-AC69-4E149B1408F6}"/>
              </a:ext>
            </a:extLst>
          </p:cNvPr>
          <p:cNvCxnSpPr>
            <a:cxnSpLocks/>
          </p:cNvCxnSpPr>
          <p:nvPr/>
        </p:nvCxnSpPr>
        <p:spPr>
          <a:xfrm rot="5400000" flipH="1">
            <a:off x="7428136" y="3600737"/>
            <a:ext cx="433727" cy="0"/>
          </a:xfrm>
          <a:prstGeom prst="straightConnector1">
            <a:avLst/>
          </a:prstGeom>
          <a:ln w="95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C9111C7-75B7-4072-F367-770CAB00BD75}"/>
              </a:ext>
            </a:extLst>
          </p:cNvPr>
          <p:cNvCxnSpPr>
            <a:cxnSpLocks/>
          </p:cNvCxnSpPr>
          <p:nvPr/>
        </p:nvCxnSpPr>
        <p:spPr>
          <a:xfrm rot="16200000" flipH="1" flipV="1">
            <a:off x="7609541" y="3600739"/>
            <a:ext cx="433727" cy="0"/>
          </a:xfrm>
          <a:prstGeom prst="straightConnector1">
            <a:avLst/>
          </a:prstGeom>
          <a:ln w="95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Arc 50">
            <a:extLst>
              <a:ext uri="{FF2B5EF4-FFF2-40B4-BE49-F238E27FC236}">
                <a16:creationId xmlns:a16="http://schemas.microsoft.com/office/drawing/2014/main" id="{FC55B2DF-FB34-2424-A536-51A444365E8F}"/>
              </a:ext>
            </a:extLst>
          </p:cNvPr>
          <p:cNvSpPr/>
          <p:nvPr/>
        </p:nvSpPr>
        <p:spPr>
          <a:xfrm rot="10800000">
            <a:off x="5946161" y="3769838"/>
            <a:ext cx="1736705" cy="1782047"/>
          </a:xfrm>
          <a:prstGeom prst="arc">
            <a:avLst>
              <a:gd name="adj1" fmla="val 10948127"/>
              <a:gd name="adj2" fmla="val 16185247"/>
            </a:avLst>
          </a:prstGeom>
          <a:noFill/>
          <a:ln w="9525">
            <a:solidFill>
              <a:schemeClr val="tx1"/>
            </a:solidFill>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27FA010E-AFEC-1858-EC00-DBD5EA6E5A5D}"/>
              </a:ext>
            </a:extLst>
          </p:cNvPr>
          <p:cNvSpPr/>
          <p:nvPr/>
        </p:nvSpPr>
        <p:spPr>
          <a:xfrm rot="16200000">
            <a:off x="3982020" y="2495733"/>
            <a:ext cx="3122705" cy="3043252"/>
          </a:xfrm>
          <a:prstGeom prst="arc">
            <a:avLst>
              <a:gd name="adj1" fmla="val 12065104"/>
              <a:gd name="adj2" fmla="val 16113642"/>
            </a:avLst>
          </a:prstGeom>
          <a:noFill/>
          <a:ln w="9525">
            <a:solidFill>
              <a:schemeClr val="tx1"/>
            </a:solidFill>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C05028BE-39D8-A3E5-6C53-8C068BA79366}"/>
              </a:ext>
            </a:extLst>
          </p:cNvPr>
          <p:cNvCxnSpPr>
            <a:cxnSpLocks/>
          </p:cNvCxnSpPr>
          <p:nvPr/>
        </p:nvCxnSpPr>
        <p:spPr>
          <a:xfrm flipH="1">
            <a:off x="5669363" y="1891624"/>
            <a:ext cx="422692" cy="0"/>
          </a:xfrm>
          <a:prstGeom prst="straightConnector1">
            <a:avLst/>
          </a:prstGeom>
          <a:ln w="95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568C15D-94E6-F2DF-73A4-1912861EDF40}"/>
              </a:ext>
            </a:extLst>
          </p:cNvPr>
          <p:cNvCxnSpPr>
            <a:cxnSpLocks/>
          </p:cNvCxnSpPr>
          <p:nvPr/>
        </p:nvCxnSpPr>
        <p:spPr>
          <a:xfrm rot="10800000" flipH="1" flipV="1">
            <a:off x="5669365" y="1705482"/>
            <a:ext cx="422692" cy="0"/>
          </a:xfrm>
          <a:prstGeom prst="straightConnector1">
            <a:avLst/>
          </a:prstGeom>
          <a:ln w="95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A7B4AE02-3E7C-E5E8-18BB-0420CEF53FA0}"/>
              </a:ext>
            </a:extLst>
          </p:cNvPr>
          <p:cNvSpPr/>
          <p:nvPr/>
        </p:nvSpPr>
        <p:spPr>
          <a:xfrm>
            <a:off x="5106673" y="5308460"/>
            <a:ext cx="1560054" cy="764330"/>
          </a:xfrm>
          <a:prstGeom prst="roundRect">
            <a:avLst>
              <a:gd name="adj" fmla="val 31489"/>
            </a:avLst>
          </a:prstGeom>
          <a:solidFill>
            <a:schemeClr val="accent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Reduce Overfitting Risk</a:t>
            </a:r>
            <a:endParaRPr lang="en-US" sz="1400" b="1" dirty="0">
              <a:solidFill>
                <a:schemeClr val="bg1"/>
              </a:solidFill>
            </a:endParaRPr>
          </a:p>
        </p:txBody>
      </p:sp>
      <p:sp>
        <p:nvSpPr>
          <p:cNvPr id="61" name="TextBox 60">
            <a:extLst>
              <a:ext uri="{FF2B5EF4-FFF2-40B4-BE49-F238E27FC236}">
                <a16:creationId xmlns:a16="http://schemas.microsoft.com/office/drawing/2014/main" id="{CE871128-9FEA-5BCD-8081-CC2AF5C66AEB}"/>
              </a:ext>
            </a:extLst>
          </p:cNvPr>
          <p:cNvSpPr txBox="1"/>
          <p:nvPr/>
        </p:nvSpPr>
        <p:spPr>
          <a:xfrm>
            <a:off x="4957219" y="2175298"/>
            <a:ext cx="1846980" cy="646331"/>
          </a:xfrm>
          <a:prstGeom prst="rect">
            <a:avLst/>
          </a:prstGeom>
          <a:noFill/>
        </p:spPr>
        <p:txBody>
          <a:bodyPr wrap="none" rtlCol="0">
            <a:spAutoFit/>
          </a:bodyPr>
          <a:lstStyle/>
          <a:p>
            <a:pPr algn="ctr"/>
            <a:r>
              <a:rPr lang="en-US" dirty="0"/>
              <a:t>Data</a:t>
            </a:r>
          </a:p>
          <a:p>
            <a:pPr algn="ctr"/>
            <a:r>
              <a:rPr lang="en-US" dirty="0"/>
              <a:t>Preprocessing</a:t>
            </a:r>
          </a:p>
        </p:txBody>
      </p:sp>
      <p:sp>
        <p:nvSpPr>
          <p:cNvPr id="63" name="TextBox 62">
            <a:extLst>
              <a:ext uri="{FF2B5EF4-FFF2-40B4-BE49-F238E27FC236}">
                <a16:creationId xmlns:a16="http://schemas.microsoft.com/office/drawing/2014/main" id="{4EB7F467-B979-ED22-8201-CD5BB2657C69}"/>
              </a:ext>
            </a:extLst>
          </p:cNvPr>
          <p:cNvSpPr txBox="1"/>
          <p:nvPr/>
        </p:nvSpPr>
        <p:spPr>
          <a:xfrm>
            <a:off x="25473" y="1310565"/>
            <a:ext cx="2971931" cy="1384995"/>
          </a:xfrm>
          <a:prstGeom prst="rect">
            <a:avLst/>
          </a:prstGeom>
          <a:noFill/>
        </p:spPr>
        <p:txBody>
          <a:bodyPr wrap="square">
            <a:spAutoFit/>
          </a:bodyPr>
          <a:lstStyle/>
          <a:p>
            <a:pPr algn="ctr"/>
            <a:r>
              <a:rPr lang="en-US" sz="1200" dirty="0"/>
              <a:t>Using gradient boosting for null imputation and meticulously managing missing values ensures the dataset is both complete and informative, which is essential for enhancing predictive model performance.</a:t>
            </a:r>
          </a:p>
        </p:txBody>
      </p:sp>
      <p:sp>
        <p:nvSpPr>
          <p:cNvPr id="6145" name="TextBox 6144">
            <a:extLst>
              <a:ext uri="{FF2B5EF4-FFF2-40B4-BE49-F238E27FC236}">
                <a16:creationId xmlns:a16="http://schemas.microsoft.com/office/drawing/2014/main" id="{CE52FA3B-D8E4-380C-5D8C-DCFD31EE9D1C}"/>
              </a:ext>
            </a:extLst>
          </p:cNvPr>
          <p:cNvSpPr txBox="1"/>
          <p:nvPr/>
        </p:nvSpPr>
        <p:spPr>
          <a:xfrm>
            <a:off x="25474" y="5226894"/>
            <a:ext cx="2971930" cy="830997"/>
          </a:xfrm>
          <a:prstGeom prst="rect">
            <a:avLst/>
          </a:prstGeom>
          <a:noFill/>
        </p:spPr>
        <p:txBody>
          <a:bodyPr wrap="square">
            <a:spAutoFit/>
          </a:bodyPr>
          <a:lstStyle/>
          <a:p>
            <a:pPr algn="ctr"/>
            <a:r>
              <a:rPr lang="en-US" sz="1200" dirty="0"/>
              <a:t>Addressing multicollinearity and removing correlated features results in models that are more robust and better generalized</a:t>
            </a:r>
          </a:p>
        </p:txBody>
      </p:sp>
      <p:sp>
        <p:nvSpPr>
          <p:cNvPr id="6146" name="TextBox 6145">
            <a:extLst>
              <a:ext uri="{FF2B5EF4-FFF2-40B4-BE49-F238E27FC236}">
                <a16:creationId xmlns:a16="http://schemas.microsoft.com/office/drawing/2014/main" id="{ABE75B6A-D765-8ECB-9B55-C2B1282219A1}"/>
              </a:ext>
            </a:extLst>
          </p:cNvPr>
          <p:cNvSpPr txBox="1"/>
          <p:nvPr/>
        </p:nvSpPr>
        <p:spPr>
          <a:xfrm>
            <a:off x="25473" y="3207454"/>
            <a:ext cx="2420747" cy="1384995"/>
          </a:xfrm>
          <a:prstGeom prst="rect">
            <a:avLst/>
          </a:prstGeom>
          <a:noFill/>
        </p:spPr>
        <p:txBody>
          <a:bodyPr wrap="square">
            <a:spAutoFit/>
          </a:bodyPr>
          <a:lstStyle/>
          <a:p>
            <a:pPr algn="ctr"/>
            <a:r>
              <a:rPr lang="en-US" sz="1200" dirty="0"/>
              <a:t>Eliminating null values from columns where imputation could introduce bias preserves the dataset's integrity, ensuring the analysis remains unaffected by artificially generated data</a:t>
            </a:r>
          </a:p>
        </p:txBody>
      </p:sp>
      <p:sp>
        <p:nvSpPr>
          <p:cNvPr id="6148" name="Oval 6147">
            <a:extLst>
              <a:ext uri="{FF2B5EF4-FFF2-40B4-BE49-F238E27FC236}">
                <a16:creationId xmlns:a16="http://schemas.microsoft.com/office/drawing/2014/main" id="{8FA49468-C140-3D54-718C-EA52153DE104}"/>
              </a:ext>
            </a:extLst>
          </p:cNvPr>
          <p:cNvSpPr/>
          <p:nvPr/>
        </p:nvSpPr>
        <p:spPr>
          <a:xfrm>
            <a:off x="2916977" y="1360773"/>
            <a:ext cx="246688" cy="27751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49" name="Oval 6148">
            <a:extLst>
              <a:ext uri="{FF2B5EF4-FFF2-40B4-BE49-F238E27FC236}">
                <a16:creationId xmlns:a16="http://schemas.microsoft.com/office/drawing/2014/main" id="{532795E6-09D5-A4C2-8227-F9959C31C917}"/>
              </a:ext>
            </a:extLst>
          </p:cNvPr>
          <p:cNvSpPr/>
          <p:nvPr/>
        </p:nvSpPr>
        <p:spPr>
          <a:xfrm>
            <a:off x="2448106" y="3278549"/>
            <a:ext cx="230623" cy="23632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Oval 6149">
            <a:extLst>
              <a:ext uri="{FF2B5EF4-FFF2-40B4-BE49-F238E27FC236}">
                <a16:creationId xmlns:a16="http://schemas.microsoft.com/office/drawing/2014/main" id="{D4983411-FBCF-3840-8E62-E246C5DE37C1}"/>
              </a:ext>
            </a:extLst>
          </p:cNvPr>
          <p:cNvSpPr/>
          <p:nvPr/>
        </p:nvSpPr>
        <p:spPr>
          <a:xfrm>
            <a:off x="2958050" y="5226894"/>
            <a:ext cx="252181" cy="27033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1" name="TextBox 6150">
            <a:extLst>
              <a:ext uri="{FF2B5EF4-FFF2-40B4-BE49-F238E27FC236}">
                <a16:creationId xmlns:a16="http://schemas.microsoft.com/office/drawing/2014/main" id="{6B58D31A-F08D-E8C2-5202-9A6EBF335E7E}"/>
              </a:ext>
            </a:extLst>
          </p:cNvPr>
          <p:cNvSpPr txBox="1"/>
          <p:nvPr/>
        </p:nvSpPr>
        <p:spPr>
          <a:xfrm>
            <a:off x="8662827" y="807032"/>
            <a:ext cx="3200394" cy="1384995"/>
          </a:xfrm>
          <a:prstGeom prst="rect">
            <a:avLst/>
          </a:prstGeom>
          <a:noFill/>
        </p:spPr>
        <p:txBody>
          <a:bodyPr wrap="square">
            <a:spAutoFit/>
          </a:bodyPr>
          <a:lstStyle/>
          <a:p>
            <a:pPr algn="ctr"/>
            <a:r>
              <a:rPr lang="en-US" sz="1200" dirty="0"/>
              <a:t>Reducing the dimensionality of the dataset and normalizing features decreases computational load and enhances the speed of model training and evaluation, ensuring efficient resource utilization while maintaining accuracy.</a:t>
            </a:r>
          </a:p>
        </p:txBody>
      </p:sp>
      <p:sp>
        <p:nvSpPr>
          <p:cNvPr id="6152" name="TextBox 6151">
            <a:extLst>
              <a:ext uri="{FF2B5EF4-FFF2-40B4-BE49-F238E27FC236}">
                <a16:creationId xmlns:a16="http://schemas.microsoft.com/office/drawing/2014/main" id="{095606AC-1B13-6DEC-4632-D0051D672A3A}"/>
              </a:ext>
            </a:extLst>
          </p:cNvPr>
          <p:cNvSpPr txBox="1"/>
          <p:nvPr/>
        </p:nvSpPr>
        <p:spPr>
          <a:xfrm>
            <a:off x="9315481" y="2466083"/>
            <a:ext cx="2431632" cy="2123658"/>
          </a:xfrm>
          <a:prstGeom prst="rect">
            <a:avLst/>
          </a:prstGeom>
          <a:noFill/>
        </p:spPr>
        <p:txBody>
          <a:bodyPr wrap="square">
            <a:spAutoFit/>
          </a:bodyPr>
          <a:lstStyle/>
          <a:p>
            <a:pPr algn="ctr"/>
            <a:r>
              <a:rPr lang="en-US" sz="1200" dirty="0"/>
              <a:t>Simplifying the dataset by transforming or scaling variables ensures that the data is easier to interpret and analyze. This aids stakeholders in drawing meaningful insights and understanding relationships between variables, improving decision-making processes.</a:t>
            </a:r>
          </a:p>
        </p:txBody>
      </p:sp>
      <p:sp>
        <p:nvSpPr>
          <p:cNvPr id="6153" name="TextBox 6152">
            <a:extLst>
              <a:ext uri="{FF2B5EF4-FFF2-40B4-BE49-F238E27FC236}">
                <a16:creationId xmlns:a16="http://schemas.microsoft.com/office/drawing/2014/main" id="{D009E70E-69D4-8133-E7F6-F6EFAE9520D6}"/>
              </a:ext>
            </a:extLst>
          </p:cNvPr>
          <p:cNvSpPr txBox="1"/>
          <p:nvPr/>
        </p:nvSpPr>
        <p:spPr>
          <a:xfrm>
            <a:off x="8985776" y="4717832"/>
            <a:ext cx="2998500" cy="830997"/>
          </a:xfrm>
          <a:prstGeom prst="rect">
            <a:avLst/>
          </a:prstGeom>
          <a:noFill/>
        </p:spPr>
        <p:txBody>
          <a:bodyPr wrap="square">
            <a:spAutoFit/>
          </a:bodyPr>
          <a:lstStyle/>
          <a:p>
            <a:pPr algn="ctr"/>
            <a:r>
              <a:rPr lang="en-US" sz="1200" dirty="0"/>
              <a:t>Eliminating unnecessary and strongly correlated columns enhances the dataset's reliability and overall quality</a:t>
            </a:r>
          </a:p>
        </p:txBody>
      </p:sp>
      <p:sp>
        <p:nvSpPr>
          <p:cNvPr id="6155" name="Oval 6154">
            <a:extLst>
              <a:ext uri="{FF2B5EF4-FFF2-40B4-BE49-F238E27FC236}">
                <a16:creationId xmlns:a16="http://schemas.microsoft.com/office/drawing/2014/main" id="{6A6A8A56-F4BA-31CF-80A2-5821B3966B6D}"/>
              </a:ext>
            </a:extLst>
          </p:cNvPr>
          <p:cNvSpPr/>
          <p:nvPr/>
        </p:nvSpPr>
        <p:spPr>
          <a:xfrm>
            <a:off x="8463204" y="987335"/>
            <a:ext cx="223700" cy="2218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Oval 6155">
            <a:extLst>
              <a:ext uri="{FF2B5EF4-FFF2-40B4-BE49-F238E27FC236}">
                <a16:creationId xmlns:a16="http://schemas.microsoft.com/office/drawing/2014/main" id="{8E047A93-903C-5892-2643-CD9D0E5A247A}"/>
              </a:ext>
            </a:extLst>
          </p:cNvPr>
          <p:cNvSpPr/>
          <p:nvPr/>
        </p:nvSpPr>
        <p:spPr>
          <a:xfrm>
            <a:off x="9154832" y="2539023"/>
            <a:ext cx="238879" cy="23528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Oval 6156">
            <a:extLst>
              <a:ext uri="{FF2B5EF4-FFF2-40B4-BE49-F238E27FC236}">
                <a16:creationId xmlns:a16="http://schemas.microsoft.com/office/drawing/2014/main" id="{70A585D0-F3F9-9BFA-992F-CABD8D23FEFC}"/>
              </a:ext>
            </a:extLst>
          </p:cNvPr>
          <p:cNvSpPr/>
          <p:nvPr/>
        </p:nvSpPr>
        <p:spPr>
          <a:xfrm>
            <a:off x="8929239" y="4600191"/>
            <a:ext cx="238879" cy="23528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TextBox 6157">
            <a:extLst>
              <a:ext uri="{FF2B5EF4-FFF2-40B4-BE49-F238E27FC236}">
                <a16:creationId xmlns:a16="http://schemas.microsoft.com/office/drawing/2014/main" id="{EE0B71AA-294F-8A78-3848-4573724D338E}"/>
              </a:ext>
            </a:extLst>
          </p:cNvPr>
          <p:cNvSpPr txBox="1"/>
          <p:nvPr/>
        </p:nvSpPr>
        <p:spPr>
          <a:xfrm>
            <a:off x="14683" y="109144"/>
            <a:ext cx="11927840" cy="584775"/>
          </a:xfrm>
          <a:prstGeom prst="rect">
            <a:avLst/>
          </a:prstGeom>
          <a:noFill/>
        </p:spPr>
        <p:txBody>
          <a:bodyPr wrap="square" rtlCol="0">
            <a:spAutoFit/>
          </a:bodyPr>
          <a:lstStyle/>
          <a:p>
            <a:r>
              <a:rPr lang="en-US" sz="3200" dirty="0">
                <a:latin typeface="+mj-lt"/>
                <a:ea typeface="ADLaM Display" panose="020F0502020204030204" pitchFamily="2" charset="0"/>
                <a:cs typeface="ADLaM Display" panose="020F0502020204030204" pitchFamily="2" charset="0"/>
              </a:rPr>
              <a:t>Data Pre-processing</a:t>
            </a:r>
          </a:p>
        </p:txBody>
      </p:sp>
      <p:sp>
        <p:nvSpPr>
          <p:cNvPr id="6159" name="Arc 6158">
            <a:extLst>
              <a:ext uri="{FF2B5EF4-FFF2-40B4-BE49-F238E27FC236}">
                <a16:creationId xmlns:a16="http://schemas.microsoft.com/office/drawing/2014/main" id="{3E28F854-1C73-BCD1-74BC-4AC99F7DA86D}"/>
              </a:ext>
            </a:extLst>
          </p:cNvPr>
          <p:cNvSpPr/>
          <p:nvPr/>
        </p:nvSpPr>
        <p:spPr>
          <a:xfrm rot="18011276">
            <a:off x="3770714" y="1476942"/>
            <a:ext cx="3512857" cy="3149903"/>
          </a:xfrm>
          <a:prstGeom prst="arc">
            <a:avLst>
              <a:gd name="adj1" fmla="val 14574891"/>
              <a:gd name="adj2" fmla="val 16369459"/>
            </a:avLst>
          </a:prstGeom>
          <a:noFill/>
          <a:ln w="9525">
            <a:solidFill>
              <a:schemeClr val="tx1"/>
            </a:solidFill>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Arc 6159">
            <a:extLst>
              <a:ext uri="{FF2B5EF4-FFF2-40B4-BE49-F238E27FC236}">
                <a16:creationId xmlns:a16="http://schemas.microsoft.com/office/drawing/2014/main" id="{94C42518-495D-39BE-3C49-C7F0463BC68D}"/>
              </a:ext>
            </a:extLst>
          </p:cNvPr>
          <p:cNvSpPr/>
          <p:nvPr/>
        </p:nvSpPr>
        <p:spPr>
          <a:xfrm rot="4049305">
            <a:off x="4717193" y="1712108"/>
            <a:ext cx="3512857" cy="2660787"/>
          </a:xfrm>
          <a:prstGeom prst="arc">
            <a:avLst>
              <a:gd name="adj1" fmla="val 15066907"/>
              <a:gd name="adj2" fmla="val 16135709"/>
            </a:avLst>
          </a:prstGeom>
          <a:noFill/>
          <a:ln w="9525">
            <a:solidFill>
              <a:schemeClr val="tx1"/>
            </a:solidFill>
            <a:tailEnd type="arrow"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707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C690C68-5A20-38C0-5016-7BAB65F7DE85}"/>
              </a:ext>
            </a:extLst>
          </p:cNvPr>
          <p:cNvSpPr txBox="1"/>
          <p:nvPr/>
        </p:nvSpPr>
        <p:spPr>
          <a:xfrm>
            <a:off x="0" y="-29673"/>
            <a:ext cx="11927840" cy="830997"/>
          </a:xfrm>
          <a:prstGeom prst="rect">
            <a:avLst/>
          </a:prstGeom>
          <a:noFill/>
        </p:spPr>
        <p:txBody>
          <a:bodyPr wrap="square" rtlCol="0">
            <a:spAutoFit/>
          </a:bodyPr>
          <a:lstStyle/>
          <a:p>
            <a:r>
              <a:rPr lang="en-US" sz="3200" dirty="0">
                <a:latin typeface="+mj-lt"/>
                <a:ea typeface="ADLaM Display" panose="020F0502020204030204" pitchFamily="2" charset="0"/>
                <a:cs typeface="ADLaM Display" panose="020F0502020204030204" pitchFamily="2" charset="0"/>
              </a:rPr>
              <a:t>Data Pre-processing</a:t>
            </a:r>
            <a:endParaRPr lang="en-US" sz="1600" dirty="0">
              <a:latin typeface="+mj-lt"/>
              <a:ea typeface="ADLaM Display" panose="020F0502020204030204" pitchFamily="2" charset="0"/>
              <a:cs typeface="ADLaM Display" panose="020F0502020204030204" pitchFamily="2" charset="0"/>
            </a:endParaRPr>
          </a:p>
          <a:p>
            <a:r>
              <a:rPr lang="en-US" sz="1600" dirty="0">
                <a:latin typeface="+mj-lt"/>
                <a:ea typeface="ADLaM Display" panose="020F0502020204030204" pitchFamily="2" charset="0"/>
                <a:cs typeface="ADLaM Display" panose="020F0502020204030204" pitchFamily="2" charset="0"/>
              </a:rPr>
              <a:t>Level I- </a:t>
            </a:r>
            <a:r>
              <a:rPr lang="en-US" sz="1600" b="1" dirty="0"/>
              <a:t>Managing Missing Data and Identifying Outliers</a:t>
            </a:r>
            <a:endParaRPr lang="en-US" sz="3200" b="1" dirty="0">
              <a:latin typeface="+mj-lt"/>
              <a:ea typeface="ADLaM Display" panose="020F0502020204030204" pitchFamily="2" charset="0"/>
              <a:cs typeface="ADLaM Display" panose="020F0502020204030204" pitchFamily="2" charset="0"/>
            </a:endParaRPr>
          </a:p>
        </p:txBody>
      </p:sp>
      <p:graphicFrame>
        <p:nvGraphicFramePr>
          <p:cNvPr id="37" name="Diagram 36">
            <a:extLst>
              <a:ext uri="{FF2B5EF4-FFF2-40B4-BE49-F238E27FC236}">
                <a16:creationId xmlns:a16="http://schemas.microsoft.com/office/drawing/2014/main" id="{41A9333B-AB27-BEBA-2471-39EDF1D709E2}"/>
              </a:ext>
            </a:extLst>
          </p:cNvPr>
          <p:cNvGraphicFramePr/>
          <p:nvPr>
            <p:extLst>
              <p:ext uri="{D42A27DB-BD31-4B8C-83A1-F6EECF244321}">
                <p14:modId xmlns:p14="http://schemas.microsoft.com/office/powerpoint/2010/main" val="3448182127"/>
              </p:ext>
            </p:extLst>
          </p:nvPr>
        </p:nvGraphicFramePr>
        <p:xfrm>
          <a:off x="-1006475" y="1414991"/>
          <a:ext cx="5664200" cy="511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TextBox 37">
            <a:extLst>
              <a:ext uri="{FF2B5EF4-FFF2-40B4-BE49-F238E27FC236}">
                <a16:creationId xmlns:a16="http://schemas.microsoft.com/office/drawing/2014/main" id="{6B094BDB-BC98-A375-CABB-AF6D8AE2E61F}"/>
              </a:ext>
            </a:extLst>
          </p:cNvPr>
          <p:cNvSpPr txBox="1"/>
          <p:nvPr/>
        </p:nvSpPr>
        <p:spPr>
          <a:xfrm>
            <a:off x="901700" y="1076437"/>
            <a:ext cx="1847850" cy="338554"/>
          </a:xfrm>
          <a:prstGeom prst="rect">
            <a:avLst/>
          </a:prstGeom>
          <a:noFill/>
          <a:ln>
            <a:solidFill>
              <a:schemeClr val="tx1"/>
            </a:solidFill>
          </a:ln>
        </p:spPr>
        <p:txBody>
          <a:bodyPr wrap="square" rtlCol="0">
            <a:spAutoFit/>
          </a:bodyPr>
          <a:lstStyle/>
          <a:p>
            <a:pPr algn="ctr"/>
            <a:r>
              <a:rPr lang="en-US" sz="1600" dirty="0"/>
              <a:t>Data Sources</a:t>
            </a:r>
          </a:p>
        </p:txBody>
      </p:sp>
      <p:grpSp>
        <p:nvGrpSpPr>
          <p:cNvPr id="40" name="Group 39">
            <a:extLst>
              <a:ext uri="{FF2B5EF4-FFF2-40B4-BE49-F238E27FC236}">
                <a16:creationId xmlns:a16="http://schemas.microsoft.com/office/drawing/2014/main" id="{372875D9-41C7-3066-4D49-6A8305E981B2}"/>
              </a:ext>
            </a:extLst>
          </p:cNvPr>
          <p:cNvGrpSpPr/>
          <p:nvPr/>
        </p:nvGrpSpPr>
        <p:grpSpPr>
          <a:xfrm rot="16200000">
            <a:off x="3014408" y="3369790"/>
            <a:ext cx="339922" cy="869638"/>
            <a:chOff x="2647859" y="2244778"/>
            <a:chExt cx="339922" cy="615329"/>
          </a:xfrm>
        </p:grpSpPr>
        <p:sp>
          <p:nvSpPr>
            <p:cNvPr id="41" name="Arrow: Right 40">
              <a:extLst>
                <a:ext uri="{FF2B5EF4-FFF2-40B4-BE49-F238E27FC236}">
                  <a16:creationId xmlns:a16="http://schemas.microsoft.com/office/drawing/2014/main" id="{0787531E-89DB-2C94-C34D-332B3D46AE1E}"/>
                </a:ext>
              </a:extLst>
            </p:cNvPr>
            <p:cNvSpPr/>
            <p:nvPr/>
          </p:nvSpPr>
          <p:spPr>
            <a:xfrm rot="5364937">
              <a:off x="2510155" y="2382482"/>
              <a:ext cx="615329" cy="339922"/>
            </a:xfrm>
            <a:prstGeom prst="rightArrow">
              <a:avLst>
                <a:gd name="adj1" fmla="val 60000"/>
                <a:gd name="adj2" fmla="val 50000"/>
              </a:avLst>
            </a:prstGeom>
            <a:solidFill>
              <a:schemeClr val="bg1"/>
            </a:solidFill>
            <a:ln>
              <a:solidFill>
                <a:schemeClr val="tx1"/>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txBody>
            <a:bodyPr/>
            <a:lstStyle/>
            <a:p>
              <a:endParaRPr lang="en-US"/>
            </a:p>
          </p:txBody>
        </p:sp>
        <p:sp>
          <p:nvSpPr>
            <p:cNvPr id="42" name="Arrow: Right 4">
              <a:extLst>
                <a:ext uri="{FF2B5EF4-FFF2-40B4-BE49-F238E27FC236}">
                  <a16:creationId xmlns:a16="http://schemas.microsoft.com/office/drawing/2014/main" id="{3887A0C6-160E-5CE4-D29F-9D083B70D759}"/>
                </a:ext>
              </a:extLst>
            </p:cNvPr>
            <p:cNvSpPr txBox="1"/>
            <p:nvPr/>
          </p:nvSpPr>
          <p:spPr>
            <a:xfrm rot="-35063">
              <a:off x="2715322" y="2244781"/>
              <a:ext cx="203954" cy="513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p:txBody>
        </p:sp>
      </p:grpSp>
      <p:sp>
        <p:nvSpPr>
          <p:cNvPr id="43" name="TextBox 42">
            <a:extLst>
              <a:ext uri="{FF2B5EF4-FFF2-40B4-BE49-F238E27FC236}">
                <a16:creationId xmlns:a16="http://schemas.microsoft.com/office/drawing/2014/main" id="{29311D92-FFE4-1E2C-FB38-514E67A9B203}"/>
              </a:ext>
            </a:extLst>
          </p:cNvPr>
          <p:cNvSpPr txBox="1"/>
          <p:nvPr/>
        </p:nvSpPr>
        <p:spPr>
          <a:xfrm>
            <a:off x="4038600" y="1234759"/>
            <a:ext cx="7991475" cy="5479621"/>
          </a:xfrm>
          <a:prstGeom prst="rect">
            <a:avLst/>
          </a:prstGeom>
          <a:noFill/>
          <a:ln w="28575">
            <a:solidFill>
              <a:srgbClr val="FF5A5F"/>
            </a:solidFill>
            <a:prstDash val="dash"/>
          </a:ln>
        </p:spPr>
        <p:txBody>
          <a:bodyPr wrap="square" rtlCol="0">
            <a:spAutoFit/>
          </a:bodyPr>
          <a:lstStyle/>
          <a:p>
            <a:endParaRPr lang="en-US" dirty="0"/>
          </a:p>
        </p:txBody>
      </p:sp>
      <p:sp>
        <p:nvSpPr>
          <p:cNvPr id="44" name="TextBox 43">
            <a:extLst>
              <a:ext uri="{FF2B5EF4-FFF2-40B4-BE49-F238E27FC236}">
                <a16:creationId xmlns:a16="http://schemas.microsoft.com/office/drawing/2014/main" id="{8E78869F-CA4E-0887-CF50-777FB641689F}"/>
              </a:ext>
            </a:extLst>
          </p:cNvPr>
          <p:cNvSpPr txBox="1"/>
          <p:nvPr/>
        </p:nvSpPr>
        <p:spPr>
          <a:xfrm>
            <a:off x="4717255" y="1274026"/>
            <a:ext cx="2757489" cy="400110"/>
          </a:xfrm>
          <a:prstGeom prst="rect">
            <a:avLst/>
          </a:prstGeom>
          <a:noFill/>
        </p:spPr>
        <p:txBody>
          <a:bodyPr wrap="square" rtlCol="0">
            <a:spAutoFit/>
          </a:bodyPr>
          <a:lstStyle/>
          <a:p>
            <a:r>
              <a:rPr lang="en-US" sz="2000" u="sng" dirty="0"/>
              <a:t>Outlier Detection</a:t>
            </a:r>
          </a:p>
        </p:txBody>
      </p:sp>
      <p:sp>
        <p:nvSpPr>
          <p:cNvPr id="45" name="TextBox 44">
            <a:extLst>
              <a:ext uri="{FF2B5EF4-FFF2-40B4-BE49-F238E27FC236}">
                <a16:creationId xmlns:a16="http://schemas.microsoft.com/office/drawing/2014/main" id="{4284E262-8913-3574-6873-C71B260B81FC}"/>
              </a:ext>
            </a:extLst>
          </p:cNvPr>
          <p:cNvSpPr txBox="1"/>
          <p:nvPr/>
        </p:nvSpPr>
        <p:spPr>
          <a:xfrm>
            <a:off x="8986837" y="1274026"/>
            <a:ext cx="1966903" cy="400110"/>
          </a:xfrm>
          <a:prstGeom prst="rect">
            <a:avLst/>
          </a:prstGeom>
          <a:noFill/>
        </p:spPr>
        <p:txBody>
          <a:bodyPr wrap="square" rtlCol="0">
            <a:spAutoFit/>
          </a:bodyPr>
          <a:lstStyle/>
          <a:p>
            <a:r>
              <a:rPr lang="en-US" sz="2000" u="sng" dirty="0"/>
              <a:t>Missing Data</a:t>
            </a:r>
          </a:p>
        </p:txBody>
      </p:sp>
      <p:pic>
        <p:nvPicPr>
          <p:cNvPr id="16388" name="Picture 4">
            <a:extLst>
              <a:ext uri="{FF2B5EF4-FFF2-40B4-BE49-F238E27FC236}">
                <a16:creationId xmlns:a16="http://schemas.microsoft.com/office/drawing/2014/main" id="{84E355F8-ACB6-6E51-E108-3553C1F918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338"/>
          <a:stretch/>
        </p:blipFill>
        <p:spPr bwMode="auto">
          <a:xfrm>
            <a:off x="8364652" y="1819703"/>
            <a:ext cx="3335110" cy="3003485"/>
          </a:xfrm>
          <a:prstGeom prst="rect">
            <a:avLst/>
          </a:prstGeom>
          <a:noFill/>
          <a:ln>
            <a:solidFill>
              <a:srgbClr val="FF9FA1"/>
            </a:solidFill>
          </a:ln>
          <a:extLst>
            <a:ext uri="{909E8E84-426E-40DD-AFC4-6F175D3DCCD1}">
              <a14:hiddenFill xmlns:a14="http://schemas.microsoft.com/office/drawing/2010/main">
                <a:solidFill>
                  <a:srgbClr val="FFFFFF"/>
                </a:solidFill>
              </a14:hiddenFill>
            </a:ext>
          </a:extLst>
        </p:spPr>
      </p:pic>
      <p:cxnSp>
        <p:nvCxnSpPr>
          <p:cNvPr id="47" name="Straight Connector 46">
            <a:extLst>
              <a:ext uri="{FF2B5EF4-FFF2-40B4-BE49-F238E27FC236}">
                <a16:creationId xmlns:a16="http://schemas.microsoft.com/office/drawing/2014/main" id="{210054F0-980A-81AF-3AAE-EA33FD22E264}"/>
              </a:ext>
            </a:extLst>
          </p:cNvPr>
          <p:cNvCxnSpPr>
            <a:cxnSpLocks/>
            <a:stCxn id="43" idx="0"/>
            <a:endCxn id="43" idx="2"/>
          </p:cNvCxnSpPr>
          <p:nvPr/>
        </p:nvCxnSpPr>
        <p:spPr>
          <a:xfrm>
            <a:off x="8034338" y="1234759"/>
            <a:ext cx="0" cy="54796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EADB320E-5F9E-8ACE-21B8-58270DE1C40A}"/>
              </a:ext>
            </a:extLst>
          </p:cNvPr>
          <p:cNvGrpSpPr/>
          <p:nvPr/>
        </p:nvGrpSpPr>
        <p:grpSpPr>
          <a:xfrm>
            <a:off x="4220555" y="1751548"/>
            <a:ext cx="3657593" cy="1516735"/>
            <a:chOff x="4211588" y="2026378"/>
            <a:chExt cx="3657593" cy="1516735"/>
          </a:xfrm>
        </p:grpSpPr>
        <p:sp>
          <p:nvSpPr>
            <p:cNvPr id="49" name="TextBox 48">
              <a:extLst>
                <a:ext uri="{FF2B5EF4-FFF2-40B4-BE49-F238E27FC236}">
                  <a16:creationId xmlns:a16="http://schemas.microsoft.com/office/drawing/2014/main" id="{05B66028-496B-7036-BFF0-023650908E8D}"/>
                </a:ext>
              </a:extLst>
            </p:cNvPr>
            <p:cNvSpPr txBox="1"/>
            <p:nvPr/>
          </p:nvSpPr>
          <p:spPr>
            <a:xfrm>
              <a:off x="4211588" y="2681339"/>
              <a:ext cx="3657593" cy="861774"/>
            </a:xfrm>
            <a:prstGeom prst="rect">
              <a:avLst/>
            </a:prstGeom>
            <a:noFill/>
          </p:spPr>
          <p:txBody>
            <a:bodyPr wrap="square" rtlCol="0">
              <a:spAutoFit/>
            </a:bodyPr>
            <a:lstStyle/>
            <a:p>
              <a:pPr algn="ctr"/>
              <a:r>
                <a:rPr lang="en-US" b="1" dirty="0"/>
                <a:t>Understanding Outliers</a:t>
              </a:r>
            </a:p>
            <a:p>
              <a:pPr algn="ctr"/>
              <a:r>
                <a:rPr lang="en-US" sz="1600" dirty="0"/>
                <a:t>Box-Plots, Stacked Charts Creation</a:t>
              </a:r>
            </a:p>
          </p:txBody>
        </p:sp>
        <p:pic>
          <p:nvPicPr>
            <p:cNvPr id="56" name="Picture 55">
              <a:extLst>
                <a:ext uri="{FF2B5EF4-FFF2-40B4-BE49-F238E27FC236}">
                  <a16:creationId xmlns:a16="http://schemas.microsoft.com/office/drawing/2014/main" id="{C49885AC-FDA8-67B3-1431-7F3CA27E4E50}"/>
                </a:ext>
              </a:extLst>
            </p:cNvPr>
            <p:cNvPicPr>
              <a:picLocks noChangeAspect="1"/>
            </p:cNvPicPr>
            <p:nvPr/>
          </p:nvPicPr>
          <p:blipFill>
            <a:blip r:embed="rId8"/>
            <a:stretch>
              <a:fillRect/>
            </a:stretch>
          </p:blipFill>
          <p:spPr>
            <a:xfrm>
              <a:off x="5653853" y="2026378"/>
              <a:ext cx="609600" cy="609600"/>
            </a:xfrm>
            <a:prstGeom prst="rect">
              <a:avLst/>
            </a:prstGeom>
          </p:spPr>
        </p:pic>
      </p:grpSp>
      <p:grpSp>
        <p:nvGrpSpPr>
          <p:cNvPr id="59" name="Group 58">
            <a:extLst>
              <a:ext uri="{FF2B5EF4-FFF2-40B4-BE49-F238E27FC236}">
                <a16:creationId xmlns:a16="http://schemas.microsoft.com/office/drawing/2014/main" id="{F0E39AFF-B62F-C6F0-4D18-F93443D1A0AF}"/>
              </a:ext>
            </a:extLst>
          </p:cNvPr>
          <p:cNvGrpSpPr/>
          <p:nvPr/>
        </p:nvGrpSpPr>
        <p:grpSpPr>
          <a:xfrm>
            <a:off x="4358392" y="3647541"/>
            <a:ext cx="3467096" cy="3066839"/>
            <a:chOff x="4358392" y="4050946"/>
            <a:chExt cx="3467096" cy="3066839"/>
          </a:xfrm>
        </p:grpSpPr>
        <p:sp>
          <p:nvSpPr>
            <p:cNvPr id="53" name="TextBox 52">
              <a:extLst>
                <a:ext uri="{FF2B5EF4-FFF2-40B4-BE49-F238E27FC236}">
                  <a16:creationId xmlns:a16="http://schemas.microsoft.com/office/drawing/2014/main" id="{64FA0A2C-9E09-D101-FB43-32F7283062F7}"/>
                </a:ext>
              </a:extLst>
            </p:cNvPr>
            <p:cNvSpPr txBox="1"/>
            <p:nvPr/>
          </p:nvSpPr>
          <p:spPr>
            <a:xfrm>
              <a:off x="4358392" y="4809461"/>
              <a:ext cx="3467096" cy="2308324"/>
            </a:xfrm>
            <a:prstGeom prst="rect">
              <a:avLst/>
            </a:prstGeom>
            <a:noFill/>
          </p:spPr>
          <p:txBody>
            <a:bodyPr wrap="square">
              <a:spAutoFit/>
            </a:bodyPr>
            <a:lstStyle/>
            <a:p>
              <a:pPr algn="ctr"/>
              <a:r>
                <a:rPr lang="en-US" b="1" dirty="0"/>
                <a:t>Interpretation and Action plan</a:t>
              </a:r>
            </a:p>
            <a:p>
              <a:r>
                <a:rPr lang="en-US" dirty="0"/>
                <a:t>Outliers were detected but preserved to reflect real-world scenarios and capture variability of real-world host behavior on performance metrics. </a:t>
              </a:r>
            </a:p>
          </p:txBody>
        </p:sp>
        <p:pic>
          <p:nvPicPr>
            <p:cNvPr id="58" name="Picture 57">
              <a:extLst>
                <a:ext uri="{FF2B5EF4-FFF2-40B4-BE49-F238E27FC236}">
                  <a16:creationId xmlns:a16="http://schemas.microsoft.com/office/drawing/2014/main" id="{D78C6D47-6137-8323-925E-2DBEB0DE6E36}"/>
                </a:ext>
              </a:extLst>
            </p:cNvPr>
            <p:cNvPicPr>
              <a:picLocks noChangeAspect="1"/>
            </p:cNvPicPr>
            <p:nvPr/>
          </p:nvPicPr>
          <p:blipFill>
            <a:blip r:embed="rId9"/>
            <a:stretch>
              <a:fillRect/>
            </a:stretch>
          </p:blipFill>
          <p:spPr>
            <a:xfrm>
              <a:off x="5670095" y="4050946"/>
              <a:ext cx="758515" cy="758515"/>
            </a:xfrm>
            <a:prstGeom prst="rect">
              <a:avLst/>
            </a:prstGeom>
          </p:spPr>
        </p:pic>
      </p:grpSp>
      <p:sp>
        <p:nvSpPr>
          <p:cNvPr id="61" name="TextBox 60">
            <a:extLst>
              <a:ext uri="{FF2B5EF4-FFF2-40B4-BE49-F238E27FC236}">
                <a16:creationId xmlns:a16="http://schemas.microsoft.com/office/drawing/2014/main" id="{43299067-9482-1299-8041-91B5FB18A952}"/>
              </a:ext>
            </a:extLst>
          </p:cNvPr>
          <p:cNvSpPr txBox="1"/>
          <p:nvPr/>
        </p:nvSpPr>
        <p:spPr>
          <a:xfrm>
            <a:off x="8653463" y="5544659"/>
            <a:ext cx="2896998" cy="923330"/>
          </a:xfrm>
          <a:prstGeom prst="rect">
            <a:avLst/>
          </a:prstGeom>
          <a:noFill/>
        </p:spPr>
        <p:txBody>
          <a:bodyPr wrap="square" rtlCol="0">
            <a:spAutoFit/>
          </a:bodyPr>
          <a:lstStyle/>
          <a:p>
            <a:r>
              <a:rPr lang="en-US" dirty="0"/>
              <a:t>Dropping features with high percentage of missing values.</a:t>
            </a:r>
          </a:p>
        </p:txBody>
      </p:sp>
      <p:pic>
        <p:nvPicPr>
          <p:cNvPr id="16389" name="Picture 16388">
            <a:extLst>
              <a:ext uri="{FF2B5EF4-FFF2-40B4-BE49-F238E27FC236}">
                <a16:creationId xmlns:a16="http://schemas.microsoft.com/office/drawing/2014/main" id="{10293CD1-73BF-EF5F-67D3-129FD09916A4}"/>
              </a:ext>
            </a:extLst>
          </p:cNvPr>
          <p:cNvPicPr>
            <a:picLocks noChangeAspect="1"/>
          </p:cNvPicPr>
          <p:nvPr/>
        </p:nvPicPr>
        <p:blipFill>
          <a:blip r:embed="rId10"/>
          <a:stretch>
            <a:fillRect/>
          </a:stretch>
        </p:blipFill>
        <p:spPr>
          <a:xfrm>
            <a:off x="9840909" y="5015309"/>
            <a:ext cx="522106" cy="522106"/>
          </a:xfrm>
          <a:prstGeom prst="rect">
            <a:avLst/>
          </a:prstGeom>
        </p:spPr>
      </p:pic>
    </p:spTree>
    <p:extLst>
      <p:ext uri="{BB962C8B-B14F-4D97-AF65-F5344CB8AC3E}">
        <p14:creationId xmlns:p14="http://schemas.microsoft.com/office/powerpoint/2010/main" val="1100794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B0FC3-A409-9A0D-C34E-768E47703911}"/>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C0BC87A8-8882-8923-DCFD-3AF24DEA1BC5}"/>
              </a:ext>
            </a:extLst>
          </p:cNvPr>
          <p:cNvSpPr txBox="1"/>
          <p:nvPr/>
        </p:nvSpPr>
        <p:spPr>
          <a:xfrm>
            <a:off x="14683" y="109144"/>
            <a:ext cx="11927840" cy="830997"/>
          </a:xfrm>
          <a:prstGeom prst="rect">
            <a:avLst/>
          </a:prstGeom>
          <a:noFill/>
        </p:spPr>
        <p:txBody>
          <a:bodyPr wrap="square" rtlCol="0">
            <a:spAutoFit/>
          </a:bodyPr>
          <a:lstStyle/>
          <a:p>
            <a:r>
              <a:rPr lang="en-US" sz="3200" dirty="0">
                <a:latin typeface="+mj-lt"/>
                <a:ea typeface="ADLaM Display" panose="020F0502020204030204" pitchFamily="2" charset="0"/>
                <a:cs typeface="ADLaM Display" panose="020F0502020204030204" pitchFamily="2" charset="0"/>
              </a:rPr>
              <a:t>Data Pre-processing</a:t>
            </a:r>
            <a:endParaRPr lang="en-US" sz="1600" dirty="0">
              <a:latin typeface="+mj-lt"/>
              <a:ea typeface="ADLaM Display" panose="020F0502020204030204" pitchFamily="2" charset="0"/>
              <a:cs typeface="ADLaM Display" panose="020F0502020204030204" pitchFamily="2" charset="0"/>
            </a:endParaRPr>
          </a:p>
          <a:p>
            <a:r>
              <a:rPr lang="en-US" sz="1600" dirty="0">
                <a:latin typeface="+mj-lt"/>
                <a:ea typeface="ADLaM Display" panose="020F0502020204030204" pitchFamily="2" charset="0"/>
                <a:cs typeface="ADLaM Display" panose="020F0502020204030204" pitchFamily="2" charset="0"/>
              </a:rPr>
              <a:t>Level II- </a:t>
            </a:r>
            <a:r>
              <a:rPr lang="en-US" sz="1600" b="1" dirty="0"/>
              <a:t>Data Adjustment and Aggregation</a:t>
            </a:r>
            <a:endParaRPr lang="en-US" sz="3200" b="1" dirty="0">
              <a:latin typeface="+mj-lt"/>
              <a:ea typeface="ADLaM Display" panose="020F0502020204030204" pitchFamily="2" charset="0"/>
              <a:cs typeface="ADLaM Display" panose="020F0502020204030204" pitchFamily="2" charset="0"/>
            </a:endParaRPr>
          </a:p>
        </p:txBody>
      </p:sp>
      <p:pic>
        <p:nvPicPr>
          <p:cNvPr id="3" name="Picture 2">
            <a:extLst>
              <a:ext uri="{FF2B5EF4-FFF2-40B4-BE49-F238E27FC236}">
                <a16:creationId xmlns:a16="http://schemas.microsoft.com/office/drawing/2014/main" id="{C8B22569-48A4-6749-809D-52F32DED03C7}"/>
              </a:ext>
            </a:extLst>
          </p:cNvPr>
          <p:cNvPicPr>
            <a:picLocks noChangeAspect="1"/>
          </p:cNvPicPr>
          <p:nvPr/>
        </p:nvPicPr>
        <p:blipFill>
          <a:blip r:embed="rId2"/>
          <a:stretch>
            <a:fillRect/>
          </a:stretch>
        </p:blipFill>
        <p:spPr>
          <a:xfrm>
            <a:off x="2088483" y="1111960"/>
            <a:ext cx="540000" cy="471486"/>
          </a:xfrm>
          <a:prstGeom prst="rect">
            <a:avLst/>
          </a:prstGeom>
        </p:spPr>
      </p:pic>
      <p:sp>
        <p:nvSpPr>
          <p:cNvPr id="4" name="TextBox 3">
            <a:extLst>
              <a:ext uri="{FF2B5EF4-FFF2-40B4-BE49-F238E27FC236}">
                <a16:creationId xmlns:a16="http://schemas.microsoft.com/office/drawing/2014/main" id="{851EB6B4-B3B3-4B61-8E91-5F1DFB82EEEF}"/>
              </a:ext>
            </a:extLst>
          </p:cNvPr>
          <p:cNvSpPr txBox="1"/>
          <p:nvPr/>
        </p:nvSpPr>
        <p:spPr>
          <a:xfrm>
            <a:off x="409575" y="1631525"/>
            <a:ext cx="4363655" cy="2954655"/>
          </a:xfrm>
          <a:prstGeom prst="rect">
            <a:avLst/>
          </a:prstGeom>
          <a:noFill/>
          <a:ln w="19050">
            <a:solidFill>
              <a:srgbClr val="FF9B9D"/>
            </a:solidFill>
            <a:prstDash val="dash"/>
          </a:ln>
        </p:spPr>
        <p:txBody>
          <a:bodyPr wrap="square" rtlCol="0">
            <a:spAutoFit/>
          </a:bodyPr>
          <a:lstStyle/>
          <a:p>
            <a:r>
              <a:rPr lang="en-US" dirty="0"/>
              <a:t>Gradient Boosting &gt; Mean Imputation</a:t>
            </a:r>
          </a:p>
          <a:p>
            <a:r>
              <a:rPr lang="en-US" dirty="0"/>
              <a:t> </a:t>
            </a:r>
          </a:p>
          <a:p>
            <a:pPr marL="285750" indent="-285750">
              <a:buFont typeface="Arial" panose="020B0604020202020204" pitchFamily="34" charset="0"/>
              <a:buChar char="•"/>
            </a:pPr>
            <a:r>
              <a:rPr lang="en-US" sz="1600" dirty="0"/>
              <a:t>Ability to model complex data relationships</a:t>
            </a:r>
          </a:p>
          <a:p>
            <a:pPr marL="285750" indent="-285750">
              <a:buFont typeface="Arial" panose="020B0604020202020204" pitchFamily="34" charset="0"/>
              <a:buChar char="•"/>
            </a:pPr>
            <a:r>
              <a:rPr lang="en-US" sz="1600" dirty="0"/>
              <a:t> Effectiveness in capturing non-linear feature interactions</a:t>
            </a:r>
          </a:p>
          <a:p>
            <a:pPr marL="285750" indent="-285750">
              <a:buFont typeface="Arial" panose="020B0604020202020204" pitchFamily="34" charset="0"/>
              <a:buChar char="•"/>
            </a:pPr>
            <a:r>
              <a:rPr lang="en-US" sz="1600" dirty="0"/>
              <a:t> Robustness against outliers</a:t>
            </a:r>
          </a:p>
          <a:p>
            <a:endParaRPr lang="en-US" sz="1600" dirty="0"/>
          </a:p>
          <a:p>
            <a:endParaRPr lang="en-US" dirty="0"/>
          </a:p>
          <a:p>
            <a:endParaRPr lang="en-US" dirty="0"/>
          </a:p>
        </p:txBody>
      </p:sp>
      <p:grpSp>
        <p:nvGrpSpPr>
          <p:cNvPr id="27" name="Group 26">
            <a:extLst>
              <a:ext uri="{FF2B5EF4-FFF2-40B4-BE49-F238E27FC236}">
                <a16:creationId xmlns:a16="http://schemas.microsoft.com/office/drawing/2014/main" id="{6788A135-A26E-3A36-2E8E-79596741C3DF}"/>
              </a:ext>
            </a:extLst>
          </p:cNvPr>
          <p:cNvGrpSpPr/>
          <p:nvPr/>
        </p:nvGrpSpPr>
        <p:grpSpPr>
          <a:xfrm>
            <a:off x="6296025" y="1501990"/>
            <a:ext cx="5486400" cy="4636371"/>
            <a:chOff x="6296025" y="1532876"/>
            <a:chExt cx="5486400" cy="4636371"/>
          </a:xfrm>
        </p:grpSpPr>
        <p:sp>
          <p:nvSpPr>
            <p:cNvPr id="9" name="TextBox 8">
              <a:extLst>
                <a:ext uri="{FF2B5EF4-FFF2-40B4-BE49-F238E27FC236}">
                  <a16:creationId xmlns:a16="http://schemas.microsoft.com/office/drawing/2014/main" id="{BC9B800E-8E77-8257-1137-8756A1A6EB58}"/>
                </a:ext>
              </a:extLst>
            </p:cNvPr>
            <p:cNvSpPr txBox="1"/>
            <p:nvPr/>
          </p:nvSpPr>
          <p:spPr>
            <a:xfrm>
              <a:off x="6296025" y="2045041"/>
              <a:ext cx="5486400" cy="4124206"/>
            </a:xfrm>
            <a:prstGeom prst="rect">
              <a:avLst/>
            </a:prstGeom>
            <a:noFill/>
            <a:ln w="19050">
              <a:solidFill>
                <a:srgbClr val="FF9FA1"/>
              </a:solidFill>
              <a:prstDash val="dash"/>
            </a:ln>
          </p:spPr>
          <p:txBody>
            <a:bodyPr wrap="square" rtlCol="0">
              <a:spAutoFit/>
            </a:bodyPr>
            <a:lstStyle/>
            <a:p>
              <a:pPr marL="285750" indent="-285750">
                <a:buFont typeface="Arial" panose="020B0604020202020204" pitchFamily="34" charset="0"/>
                <a:buChar char="•"/>
              </a:pPr>
              <a:r>
                <a:rPr lang="en-US" dirty="0"/>
                <a:t>Transform property-level data into host-period-level data for analysis. </a:t>
              </a:r>
            </a:p>
            <a:p>
              <a:endParaRPr lang="en-US" dirty="0"/>
            </a:p>
            <a:p>
              <a:pPr marL="285750" indent="-285750">
                <a:buFont typeface="Arial" panose="020B0604020202020204" pitchFamily="34" charset="0"/>
                <a:buChar char="•"/>
              </a:pPr>
              <a:r>
                <a:rPr lang="en-US" dirty="0"/>
                <a:t>Simplify dataset while retaining key metrics for modeling and insights.</a:t>
              </a:r>
            </a:p>
            <a:p>
              <a:endParaRPr lang="en-US" dirty="0"/>
            </a:p>
            <a:p>
              <a:pPr marL="285750" indent="-285750">
                <a:buFont typeface="Arial" panose="020B0604020202020204" pitchFamily="34" charset="0"/>
                <a:buChar char="•"/>
              </a:pPr>
              <a:r>
                <a:rPr lang="en-US" dirty="0"/>
                <a:t>Group Data: By Airbnb Host ID and superhost_period_all</a:t>
              </a:r>
            </a:p>
            <a:p>
              <a:endParaRPr lang="en-US" dirty="0"/>
            </a:p>
            <a:p>
              <a:pPr marL="285750" indent="-285750">
                <a:buFont typeface="Arial" panose="020B0604020202020204" pitchFamily="34" charset="0"/>
                <a:buChar char="•"/>
              </a:pPr>
              <a:r>
                <a:rPr lang="en-US" dirty="0"/>
                <a:t>Apply Aggregation:</a:t>
              </a:r>
            </a:p>
            <a:p>
              <a:r>
                <a:rPr lang="en-US" sz="1600" dirty="0"/>
                <a:t>Numerical Fields: Mean or median (e.g., reviews, ratings, revenue).</a:t>
              </a:r>
            </a:p>
            <a:p>
              <a:r>
                <a:rPr lang="en-US" sz="1600" dirty="0"/>
                <a:t>Categorical Fields: Mode (e.g., property type).</a:t>
              </a:r>
            </a:p>
            <a:p>
              <a:r>
                <a:rPr lang="en-US" sz="1600" dirty="0"/>
                <a:t>Binary Flags: Maximum (e.g., superhost status).</a:t>
              </a:r>
            </a:p>
            <a:p>
              <a:endParaRPr lang="en-US" dirty="0"/>
            </a:p>
          </p:txBody>
        </p:sp>
        <p:pic>
          <p:nvPicPr>
            <p:cNvPr id="22" name="Picture 21">
              <a:extLst>
                <a:ext uri="{FF2B5EF4-FFF2-40B4-BE49-F238E27FC236}">
                  <a16:creationId xmlns:a16="http://schemas.microsoft.com/office/drawing/2014/main" id="{069B2F11-2174-F95A-5048-F6BAC371AAD1}"/>
                </a:ext>
              </a:extLst>
            </p:cNvPr>
            <p:cNvPicPr>
              <a:picLocks noChangeAspect="1"/>
            </p:cNvPicPr>
            <p:nvPr/>
          </p:nvPicPr>
          <p:blipFill>
            <a:blip r:embed="rId3"/>
            <a:stretch>
              <a:fillRect/>
            </a:stretch>
          </p:blipFill>
          <p:spPr>
            <a:xfrm>
              <a:off x="8803425" y="1532876"/>
              <a:ext cx="471600" cy="471600"/>
            </a:xfrm>
            <a:prstGeom prst="rect">
              <a:avLst/>
            </a:prstGeom>
          </p:spPr>
        </p:pic>
      </p:grpSp>
      <p:sp>
        <p:nvSpPr>
          <p:cNvPr id="23" name="TextBox 22">
            <a:extLst>
              <a:ext uri="{FF2B5EF4-FFF2-40B4-BE49-F238E27FC236}">
                <a16:creationId xmlns:a16="http://schemas.microsoft.com/office/drawing/2014/main" id="{06F047F7-B583-D1E8-CFC0-0F65ECD9C470}"/>
              </a:ext>
            </a:extLst>
          </p:cNvPr>
          <p:cNvSpPr txBox="1"/>
          <p:nvPr/>
        </p:nvSpPr>
        <p:spPr>
          <a:xfrm>
            <a:off x="315530" y="5226475"/>
            <a:ext cx="4457700" cy="1548000"/>
          </a:xfrm>
          <a:prstGeom prst="rect">
            <a:avLst/>
          </a:prstGeom>
          <a:noFill/>
          <a:ln w="19050">
            <a:solidFill>
              <a:srgbClr val="FF9B9D"/>
            </a:solidFill>
            <a:prstDash val="dash"/>
          </a:ln>
        </p:spPr>
        <p:txBody>
          <a:bodyPr wrap="square" rtlCol="0">
            <a:spAutoFit/>
          </a:bodyPr>
          <a:lstStyle/>
          <a:p>
            <a:r>
              <a:rPr lang="en-US" dirty="0"/>
              <a:t>Feature Selection:</a:t>
            </a:r>
          </a:p>
          <a:p>
            <a:pPr marL="285750" indent="-285750">
              <a:buFont typeface="Arial" panose="020B0604020202020204" pitchFamily="34" charset="0"/>
              <a:buChar char="•"/>
            </a:pPr>
            <a:r>
              <a:rPr lang="en-US" dirty="0"/>
              <a:t>Directly relevant to superhost evaluation criteria.</a:t>
            </a:r>
          </a:p>
          <a:p>
            <a:pPr marL="285750" indent="-285750">
              <a:buFont typeface="Arial" panose="020B0604020202020204" pitchFamily="34" charset="0"/>
              <a:buChar char="•"/>
            </a:pPr>
            <a:r>
              <a:rPr lang="en-US" dirty="0"/>
              <a:t>Enhance prediction accuracy while maintaining interpretability.</a:t>
            </a:r>
          </a:p>
          <a:p>
            <a:endParaRPr lang="en-US" dirty="0"/>
          </a:p>
        </p:txBody>
      </p:sp>
      <p:pic>
        <p:nvPicPr>
          <p:cNvPr id="25" name="Picture 24">
            <a:extLst>
              <a:ext uri="{FF2B5EF4-FFF2-40B4-BE49-F238E27FC236}">
                <a16:creationId xmlns:a16="http://schemas.microsoft.com/office/drawing/2014/main" id="{3178AEAD-8A29-2E4A-BC2D-27FCDB63B30B}"/>
              </a:ext>
            </a:extLst>
          </p:cNvPr>
          <p:cNvPicPr>
            <a:picLocks noChangeAspect="1"/>
          </p:cNvPicPr>
          <p:nvPr/>
        </p:nvPicPr>
        <p:blipFill>
          <a:blip r:embed="rId4"/>
          <a:stretch>
            <a:fillRect/>
          </a:stretch>
        </p:blipFill>
        <p:spPr>
          <a:xfrm>
            <a:off x="2088483" y="4686475"/>
            <a:ext cx="540000" cy="540000"/>
          </a:xfrm>
          <a:prstGeom prst="rect">
            <a:avLst/>
          </a:prstGeom>
        </p:spPr>
      </p:pic>
    </p:spTree>
    <p:extLst>
      <p:ext uri="{BB962C8B-B14F-4D97-AF65-F5344CB8AC3E}">
        <p14:creationId xmlns:p14="http://schemas.microsoft.com/office/powerpoint/2010/main" val="3886936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8A7599-3E1E-09CB-1942-1B250F719A2F}"/>
              </a:ext>
            </a:extLst>
          </p:cNvPr>
          <p:cNvSpPr txBox="1"/>
          <p:nvPr/>
        </p:nvSpPr>
        <p:spPr>
          <a:xfrm>
            <a:off x="14683" y="109144"/>
            <a:ext cx="11927840" cy="461665"/>
          </a:xfrm>
          <a:prstGeom prst="rect">
            <a:avLst/>
          </a:prstGeom>
          <a:noFill/>
        </p:spPr>
        <p:txBody>
          <a:bodyPr wrap="square" rtlCol="0">
            <a:spAutoFit/>
          </a:bodyPr>
          <a:lstStyle/>
          <a:p>
            <a:r>
              <a:rPr lang="en-US" sz="2400" dirty="0">
                <a:latin typeface="+mj-lt"/>
                <a:ea typeface="ADLaM Display" panose="020F0502020204030204" pitchFamily="2" charset="0"/>
                <a:cs typeface="ADLaM Display" panose="020F0502020204030204" pitchFamily="2" charset="0"/>
              </a:rPr>
              <a:t>Causal Impact Analysis | Impact of Superhost Status on Occupancy Rates</a:t>
            </a:r>
            <a:endParaRPr lang="en-US" sz="1200" dirty="0">
              <a:latin typeface="+mj-lt"/>
              <a:ea typeface="ADLaM Display" panose="020F0502020204030204" pitchFamily="2" charset="0"/>
              <a:cs typeface="ADLaM Display" panose="020F0502020204030204" pitchFamily="2" charset="0"/>
            </a:endParaRPr>
          </a:p>
        </p:txBody>
      </p:sp>
      <p:cxnSp>
        <p:nvCxnSpPr>
          <p:cNvPr id="4" name="Straight Connector 3">
            <a:extLst>
              <a:ext uri="{FF2B5EF4-FFF2-40B4-BE49-F238E27FC236}">
                <a16:creationId xmlns:a16="http://schemas.microsoft.com/office/drawing/2014/main" id="{AA4F57E2-3F71-2A1E-309C-E90B03D87102}"/>
              </a:ext>
            </a:extLst>
          </p:cNvPr>
          <p:cNvCxnSpPr>
            <a:cxnSpLocks/>
          </p:cNvCxnSpPr>
          <p:nvPr/>
        </p:nvCxnSpPr>
        <p:spPr>
          <a:xfrm>
            <a:off x="5978603" y="1238250"/>
            <a:ext cx="0" cy="5029200"/>
          </a:xfrm>
          <a:prstGeom prst="line">
            <a:avLst/>
          </a:prstGeom>
          <a:ln w="28575">
            <a:solidFill>
              <a:srgbClr val="FF5A5F"/>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B7CE44-0C64-49AC-E04E-66FDFDA95478}"/>
              </a:ext>
            </a:extLst>
          </p:cNvPr>
          <p:cNvSpPr txBox="1"/>
          <p:nvPr/>
        </p:nvSpPr>
        <p:spPr>
          <a:xfrm>
            <a:off x="6524795" y="4667863"/>
            <a:ext cx="4870427" cy="1785104"/>
          </a:xfrm>
          <a:prstGeom prst="rect">
            <a:avLst/>
          </a:prstGeom>
          <a:noFill/>
          <a:ln>
            <a:solidFill>
              <a:schemeClr val="tx1"/>
            </a:solidFill>
            <a:prstDash val="dash"/>
          </a:ln>
        </p:spPr>
        <p:txBody>
          <a:bodyPr wrap="square" rtlCol="0">
            <a:spAutoFit/>
          </a:bodyPr>
          <a:lstStyle/>
          <a:p>
            <a:r>
              <a:rPr lang="en-US" sz="1400" dirty="0"/>
              <a:t>The Formula for calculating the Difference of Differences (DiD) is: </a:t>
            </a:r>
          </a:p>
          <a:p>
            <a:endParaRPr lang="en-US" dirty="0"/>
          </a:p>
          <a:p>
            <a:r>
              <a:rPr lang="en-US" sz="1600" dirty="0"/>
              <a:t>DiD = (Treatment Group Post Treatment – Treatment Group Pre Treatment) – (Control Group Post Treatment – Control Group Pre Treatment)  </a:t>
            </a:r>
          </a:p>
        </p:txBody>
      </p:sp>
      <p:sp>
        <p:nvSpPr>
          <p:cNvPr id="11" name="Rectangle: Rounded Corners 10">
            <a:extLst>
              <a:ext uri="{FF2B5EF4-FFF2-40B4-BE49-F238E27FC236}">
                <a16:creationId xmlns:a16="http://schemas.microsoft.com/office/drawing/2014/main" id="{F73A1E65-A2D1-6B7A-C1CE-D73BE3B628F8}"/>
              </a:ext>
            </a:extLst>
          </p:cNvPr>
          <p:cNvSpPr/>
          <p:nvPr/>
        </p:nvSpPr>
        <p:spPr>
          <a:xfrm>
            <a:off x="561975" y="1085850"/>
            <a:ext cx="5105226" cy="3143250"/>
          </a:xfrm>
          <a:prstGeom prst="roundRect">
            <a:avLst>
              <a:gd name="adj" fmla="val 14674"/>
            </a:avLst>
          </a:prstGeom>
          <a:solidFill>
            <a:srgbClr val="FF9FA1">
              <a:alpha val="22000"/>
            </a:srgbClr>
          </a:solidFill>
          <a:ln>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i="1" u="sng" dirty="0">
                <a:solidFill>
                  <a:schemeClr val="tx1"/>
                </a:solidFill>
              </a:rPr>
              <a:t>Control Group- </a:t>
            </a:r>
          </a:p>
          <a:p>
            <a:r>
              <a:rPr lang="en-US" sz="1200" dirty="0">
                <a:solidFill>
                  <a:schemeClr val="tx1"/>
                </a:solidFill>
              </a:rPr>
              <a:t>Hosts who were not superhosts in the pre-period (Period 19) and the post-period (Period 20), serving as the baseline for comparison.</a:t>
            </a:r>
          </a:p>
          <a:p>
            <a:endParaRPr lang="en-US" sz="1600" i="1" u="sng" dirty="0">
              <a:solidFill>
                <a:schemeClr val="tx1"/>
              </a:solidFill>
            </a:endParaRPr>
          </a:p>
          <a:p>
            <a:r>
              <a:rPr lang="en-US" sz="1600" i="1" u="sng" dirty="0">
                <a:solidFill>
                  <a:schemeClr val="tx1"/>
                </a:solidFill>
              </a:rPr>
              <a:t>Treatment Group- </a:t>
            </a:r>
          </a:p>
          <a:p>
            <a:r>
              <a:rPr lang="en-US" sz="1200" dirty="0">
                <a:solidFill>
                  <a:schemeClr val="tx1"/>
                </a:solidFill>
              </a:rPr>
              <a:t>Hosts who were not superhosts in the pre-period (Period 19) but became super hosts in the post-period (Period 20).</a:t>
            </a:r>
            <a:endParaRPr lang="en-US" sz="1600" dirty="0">
              <a:solidFill>
                <a:schemeClr val="tx1"/>
              </a:solidFill>
            </a:endParaRPr>
          </a:p>
          <a:p>
            <a:endParaRPr lang="en-US" sz="1600" i="1" u="sng" dirty="0">
              <a:solidFill>
                <a:schemeClr val="tx1"/>
              </a:solidFill>
            </a:endParaRPr>
          </a:p>
          <a:p>
            <a:r>
              <a:rPr lang="en-US" sz="1600" i="1" u="sng" dirty="0">
                <a:solidFill>
                  <a:schemeClr val="tx1"/>
                </a:solidFill>
              </a:rPr>
              <a:t>Treatment Timeline- </a:t>
            </a:r>
          </a:p>
          <a:p>
            <a:r>
              <a:rPr lang="en-US" sz="1200" dirty="0">
                <a:solidFill>
                  <a:schemeClr val="tx1"/>
                </a:solidFill>
              </a:rPr>
              <a:t>Pre-Treatment: Period 19</a:t>
            </a:r>
          </a:p>
          <a:p>
            <a:r>
              <a:rPr lang="en-US" sz="1200" dirty="0">
                <a:solidFill>
                  <a:schemeClr val="tx1"/>
                </a:solidFill>
              </a:rPr>
              <a:t>Post-Treatment: Period 20</a:t>
            </a:r>
          </a:p>
        </p:txBody>
      </p:sp>
      <p:pic>
        <p:nvPicPr>
          <p:cNvPr id="18434" name="Picture 2">
            <a:extLst>
              <a:ext uri="{FF2B5EF4-FFF2-40B4-BE49-F238E27FC236}">
                <a16:creationId xmlns:a16="http://schemas.microsoft.com/office/drawing/2014/main" id="{62F1A256-5642-60EC-C419-DB559B636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796" y="1223962"/>
            <a:ext cx="4870436" cy="28670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251CE9B5-5422-6BB2-8196-79B0485DCF5D}"/>
              </a:ext>
            </a:extLst>
          </p:cNvPr>
          <p:cNvSpPr/>
          <p:nvPr/>
        </p:nvSpPr>
        <p:spPr>
          <a:xfrm>
            <a:off x="561974" y="4448175"/>
            <a:ext cx="5105219" cy="2224481"/>
          </a:xfrm>
          <a:prstGeom prst="roundRect">
            <a:avLst/>
          </a:prstGeom>
          <a:solidFill>
            <a:srgbClr val="FF9FA1">
              <a:alpha val="22000"/>
            </a:srgb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i="1" u="sng" dirty="0">
                <a:solidFill>
                  <a:schemeClr val="tx1"/>
                </a:solidFill>
              </a:rPr>
              <a:t>Null Hypothesis </a:t>
            </a:r>
            <a:r>
              <a:rPr lang="en-US" sz="1600" b="1" i="1" u="sng" dirty="0">
                <a:solidFill>
                  <a:schemeClr val="tx1"/>
                </a:solidFill>
              </a:rPr>
              <a:t>H</a:t>
            </a:r>
            <a:r>
              <a:rPr lang="en-US" sz="1600" b="1" i="1" u="sng" baseline="-25000" dirty="0">
                <a:solidFill>
                  <a:schemeClr val="tx1"/>
                </a:solidFill>
              </a:rPr>
              <a:t>o</a:t>
            </a:r>
            <a:r>
              <a:rPr lang="en-US" sz="1600" dirty="0">
                <a:solidFill>
                  <a:schemeClr val="tx1"/>
                </a:solidFill>
              </a:rPr>
              <a:t>: </a:t>
            </a:r>
            <a:r>
              <a:rPr lang="en-US" sz="1200" dirty="0">
                <a:solidFill>
                  <a:schemeClr val="tx1"/>
                </a:solidFill>
              </a:rPr>
              <a:t>Gaining superhost status does </a:t>
            </a:r>
            <a:r>
              <a:rPr lang="en-US" sz="1200" b="1" dirty="0">
                <a:solidFill>
                  <a:schemeClr val="tx1"/>
                </a:solidFill>
              </a:rPr>
              <a:t>not</a:t>
            </a:r>
            <a:r>
              <a:rPr lang="en-US" sz="1200" dirty="0">
                <a:solidFill>
                  <a:schemeClr val="tx1"/>
                </a:solidFill>
              </a:rPr>
              <a:t> lead to a significant increase in occupancy rates between the pre-period (Period 19) and the post-period (Period 20).</a:t>
            </a:r>
          </a:p>
          <a:p>
            <a:endParaRPr lang="en-US" sz="1200" dirty="0">
              <a:solidFill>
                <a:srgbClr val="C00000"/>
              </a:solidFill>
            </a:endParaRPr>
          </a:p>
          <a:p>
            <a:r>
              <a:rPr lang="en-US" sz="1600" i="1" u="sng" dirty="0">
                <a:solidFill>
                  <a:schemeClr val="tx1"/>
                </a:solidFill>
              </a:rPr>
              <a:t>Alternate Hypothesis </a:t>
            </a:r>
            <a:r>
              <a:rPr lang="en-US" sz="1600" b="1" i="1" u="sng" dirty="0">
                <a:solidFill>
                  <a:schemeClr val="tx1"/>
                </a:solidFill>
              </a:rPr>
              <a:t>H</a:t>
            </a:r>
            <a:r>
              <a:rPr lang="en-US" sz="1600" b="1" i="1" u="sng" baseline="-25000" dirty="0">
                <a:solidFill>
                  <a:schemeClr val="tx1"/>
                </a:solidFill>
              </a:rPr>
              <a:t>a</a:t>
            </a:r>
            <a:r>
              <a:rPr lang="en-US" sz="1600" i="1" u="sng" dirty="0">
                <a:solidFill>
                  <a:schemeClr val="tx1"/>
                </a:solidFill>
              </a:rPr>
              <a:t>:</a:t>
            </a:r>
            <a:r>
              <a:rPr lang="en-US" sz="1600" dirty="0">
                <a:solidFill>
                  <a:schemeClr val="tx1"/>
                </a:solidFill>
              </a:rPr>
              <a:t> </a:t>
            </a:r>
            <a:r>
              <a:rPr lang="en-US" sz="1200" dirty="0">
                <a:solidFill>
                  <a:schemeClr val="tx1"/>
                </a:solidFill>
              </a:rPr>
              <a:t>Gaining superhost status leads to a </a:t>
            </a:r>
            <a:r>
              <a:rPr lang="en-US" sz="1200" b="1" dirty="0">
                <a:solidFill>
                  <a:schemeClr val="tx1"/>
                </a:solidFill>
              </a:rPr>
              <a:t>significant increase</a:t>
            </a:r>
            <a:r>
              <a:rPr lang="en-US" sz="1200" dirty="0">
                <a:solidFill>
                  <a:schemeClr val="tx1"/>
                </a:solidFill>
              </a:rPr>
              <a:t> in occupancy rates between the pre-period (Period 19) and the post-period (Period 20).</a:t>
            </a:r>
            <a:endParaRPr lang="en-US" dirty="0">
              <a:solidFill>
                <a:schemeClr val="tx1"/>
              </a:solidFill>
            </a:endParaRPr>
          </a:p>
        </p:txBody>
      </p:sp>
      <p:sp>
        <p:nvSpPr>
          <p:cNvPr id="3" name="TextBox 2">
            <a:extLst>
              <a:ext uri="{FF2B5EF4-FFF2-40B4-BE49-F238E27FC236}">
                <a16:creationId xmlns:a16="http://schemas.microsoft.com/office/drawing/2014/main" id="{11988F50-755F-1C24-641B-D4AB8C967D4A}"/>
              </a:ext>
            </a:extLst>
          </p:cNvPr>
          <p:cNvSpPr txBox="1"/>
          <p:nvPr/>
        </p:nvSpPr>
        <p:spPr>
          <a:xfrm>
            <a:off x="6524796" y="4225536"/>
            <a:ext cx="4870432" cy="307777"/>
          </a:xfrm>
          <a:prstGeom prst="rect">
            <a:avLst/>
          </a:prstGeom>
          <a:noFill/>
          <a:ln>
            <a:solidFill>
              <a:schemeClr val="tx1"/>
            </a:solidFill>
          </a:ln>
        </p:spPr>
        <p:txBody>
          <a:bodyPr wrap="square" rtlCol="0">
            <a:spAutoFit/>
          </a:bodyPr>
          <a:lstStyle/>
          <a:p>
            <a:pPr algn="ctr"/>
            <a:r>
              <a:rPr lang="en-US" sz="1400" dirty="0"/>
              <a:t>Difference of Differences effect is 1.81%</a:t>
            </a:r>
          </a:p>
        </p:txBody>
      </p:sp>
    </p:spTree>
    <p:extLst>
      <p:ext uri="{BB962C8B-B14F-4D97-AF65-F5344CB8AC3E}">
        <p14:creationId xmlns:p14="http://schemas.microsoft.com/office/powerpoint/2010/main" val="180486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47CEC9-8410-EECD-D15C-E92A17906C9E}"/>
              </a:ext>
            </a:extLst>
          </p:cNvPr>
          <p:cNvSpPr txBox="1"/>
          <p:nvPr/>
        </p:nvSpPr>
        <p:spPr>
          <a:xfrm>
            <a:off x="14683" y="109144"/>
            <a:ext cx="11927840" cy="461665"/>
          </a:xfrm>
          <a:prstGeom prst="rect">
            <a:avLst/>
          </a:prstGeom>
          <a:noFill/>
        </p:spPr>
        <p:txBody>
          <a:bodyPr wrap="square" rtlCol="0">
            <a:spAutoFit/>
          </a:bodyPr>
          <a:lstStyle/>
          <a:p>
            <a:r>
              <a:rPr lang="en-US" sz="2400" dirty="0">
                <a:latin typeface="+mj-lt"/>
                <a:ea typeface="ADLaM Display" panose="020F0502020204030204" pitchFamily="2" charset="0"/>
                <a:cs typeface="ADLaM Display" panose="020F0502020204030204" pitchFamily="2" charset="0"/>
              </a:rPr>
              <a:t>Predictive Modelling | Models Explored</a:t>
            </a:r>
            <a:endParaRPr lang="en-US" sz="1200" dirty="0">
              <a:latin typeface="+mj-lt"/>
              <a:ea typeface="ADLaM Display" panose="020F0502020204030204" pitchFamily="2" charset="0"/>
              <a:cs typeface="ADLaM Display" panose="020F0502020204030204" pitchFamily="2" charset="0"/>
            </a:endParaRPr>
          </a:p>
        </p:txBody>
      </p:sp>
      <p:cxnSp>
        <p:nvCxnSpPr>
          <p:cNvPr id="10" name="Straight Connector 9">
            <a:extLst>
              <a:ext uri="{FF2B5EF4-FFF2-40B4-BE49-F238E27FC236}">
                <a16:creationId xmlns:a16="http://schemas.microsoft.com/office/drawing/2014/main" id="{97D67278-6354-ACA9-DCCD-7CC97183054D}"/>
              </a:ext>
            </a:extLst>
          </p:cNvPr>
          <p:cNvCxnSpPr>
            <a:cxnSpLocks/>
          </p:cNvCxnSpPr>
          <p:nvPr/>
        </p:nvCxnSpPr>
        <p:spPr>
          <a:xfrm>
            <a:off x="4064000" y="933450"/>
            <a:ext cx="0" cy="5210175"/>
          </a:xfrm>
          <a:prstGeom prst="line">
            <a:avLst/>
          </a:prstGeom>
          <a:ln w="19050">
            <a:solidFill>
              <a:srgbClr val="FF9FA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2B52D4-135B-31D6-4626-695BC40AB92E}"/>
              </a:ext>
            </a:extLst>
          </p:cNvPr>
          <p:cNvCxnSpPr>
            <a:cxnSpLocks/>
          </p:cNvCxnSpPr>
          <p:nvPr/>
        </p:nvCxnSpPr>
        <p:spPr>
          <a:xfrm>
            <a:off x="8128000" y="933450"/>
            <a:ext cx="0" cy="5210175"/>
          </a:xfrm>
          <a:prstGeom prst="line">
            <a:avLst/>
          </a:prstGeom>
          <a:ln w="19050">
            <a:solidFill>
              <a:srgbClr val="FF9FA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0791DC-435F-D0F2-B080-4A8368FA51E2}"/>
              </a:ext>
            </a:extLst>
          </p:cNvPr>
          <p:cNvSpPr txBox="1"/>
          <p:nvPr/>
        </p:nvSpPr>
        <p:spPr>
          <a:xfrm>
            <a:off x="574677" y="1296091"/>
            <a:ext cx="2914647" cy="369332"/>
          </a:xfrm>
          <a:prstGeom prst="rect">
            <a:avLst/>
          </a:prstGeom>
          <a:noFill/>
        </p:spPr>
        <p:txBody>
          <a:bodyPr wrap="square" rtlCol="0">
            <a:spAutoFit/>
          </a:bodyPr>
          <a:lstStyle/>
          <a:p>
            <a:r>
              <a:rPr lang="en-US" b="1" u="sng" dirty="0"/>
              <a:t>Logistic Regression</a:t>
            </a:r>
          </a:p>
        </p:txBody>
      </p:sp>
      <p:sp>
        <p:nvSpPr>
          <p:cNvPr id="19" name="TextBox 18">
            <a:extLst>
              <a:ext uri="{FF2B5EF4-FFF2-40B4-BE49-F238E27FC236}">
                <a16:creationId xmlns:a16="http://schemas.microsoft.com/office/drawing/2014/main" id="{85418765-13AA-5CBE-0460-45FC5331ACC8}"/>
              </a:ext>
            </a:extLst>
          </p:cNvPr>
          <p:cNvSpPr txBox="1"/>
          <p:nvPr/>
        </p:nvSpPr>
        <p:spPr>
          <a:xfrm>
            <a:off x="4892746" y="1296091"/>
            <a:ext cx="2746297" cy="369332"/>
          </a:xfrm>
          <a:prstGeom prst="rect">
            <a:avLst/>
          </a:prstGeom>
          <a:noFill/>
        </p:spPr>
        <p:txBody>
          <a:bodyPr wrap="square" rtlCol="0">
            <a:spAutoFit/>
          </a:bodyPr>
          <a:lstStyle/>
          <a:p>
            <a:r>
              <a:rPr lang="en-US" b="1" u="sng" dirty="0"/>
              <a:t>Random Forest</a:t>
            </a:r>
          </a:p>
        </p:txBody>
      </p:sp>
      <p:sp>
        <p:nvSpPr>
          <p:cNvPr id="20" name="TextBox 19">
            <a:extLst>
              <a:ext uri="{FF2B5EF4-FFF2-40B4-BE49-F238E27FC236}">
                <a16:creationId xmlns:a16="http://schemas.microsoft.com/office/drawing/2014/main" id="{451DA71C-F325-5571-9938-EACB00038441}"/>
              </a:ext>
            </a:extLst>
          </p:cNvPr>
          <p:cNvSpPr txBox="1"/>
          <p:nvPr/>
        </p:nvSpPr>
        <p:spPr>
          <a:xfrm>
            <a:off x="8496299" y="1296091"/>
            <a:ext cx="3171823" cy="369332"/>
          </a:xfrm>
          <a:prstGeom prst="rect">
            <a:avLst/>
          </a:prstGeom>
          <a:noFill/>
        </p:spPr>
        <p:txBody>
          <a:bodyPr wrap="square" rtlCol="0">
            <a:spAutoFit/>
          </a:bodyPr>
          <a:lstStyle/>
          <a:p>
            <a:r>
              <a:rPr lang="en-US" b="1" u="sng" dirty="0"/>
              <a:t>Gradient Boosted Trees*</a:t>
            </a:r>
          </a:p>
        </p:txBody>
      </p:sp>
      <p:sp>
        <p:nvSpPr>
          <p:cNvPr id="22" name="TextBox 21">
            <a:extLst>
              <a:ext uri="{FF2B5EF4-FFF2-40B4-BE49-F238E27FC236}">
                <a16:creationId xmlns:a16="http://schemas.microsoft.com/office/drawing/2014/main" id="{B1F490E9-76B2-3029-562E-866D3BB20CC5}"/>
              </a:ext>
            </a:extLst>
          </p:cNvPr>
          <p:cNvSpPr txBox="1"/>
          <p:nvPr/>
        </p:nvSpPr>
        <p:spPr>
          <a:xfrm>
            <a:off x="222251" y="1644921"/>
            <a:ext cx="3841747" cy="1527982"/>
          </a:xfrm>
          <a:prstGeom prst="rect">
            <a:avLst/>
          </a:prstGeom>
          <a:noFill/>
        </p:spPr>
        <p:txBody>
          <a:bodyPr wrap="square" rtlCol="0">
            <a:spAutoFit/>
          </a:bodyPr>
          <a:lstStyle/>
          <a:p>
            <a:pPr>
              <a:lnSpc>
                <a:spcPct val="150000"/>
              </a:lnSpc>
            </a:pPr>
            <a:r>
              <a:rPr lang="en-US" sz="1600" dirty="0"/>
              <a:t>Airbnb Dataset for Chicago from </a:t>
            </a:r>
            <a:r>
              <a:rPr lang="en-US" sz="1600" b="1" dirty="0"/>
              <a:t>Period 5-20</a:t>
            </a:r>
          </a:p>
          <a:p>
            <a:pPr>
              <a:lnSpc>
                <a:spcPct val="150000"/>
              </a:lnSpc>
            </a:pPr>
            <a:r>
              <a:rPr lang="en-US" sz="1600" b="1" u="sng" dirty="0"/>
              <a:t>Training Data:</a:t>
            </a:r>
            <a:r>
              <a:rPr lang="en-US" sz="1600" dirty="0"/>
              <a:t> Period 5-14</a:t>
            </a:r>
          </a:p>
          <a:p>
            <a:pPr>
              <a:lnSpc>
                <a:spcPct val="150000"/>
              </a:lnSpc>
            </a:pPr>
            <a:r>
              <a:rPr lang="en-US" sz="1600" b="1" u="sng" dirty="0"/>
              <a:t>Testing Data: </a:t>
            </a:r>
            <a:r>
              <a:rPr lang="en-US" sz="1600" dirty="0"/>
              <a:t>Period 15-19</a:t>
            </a:r>
          </a:p>
        </p:txBody>
      </p:sp>
      <p:sp>
        <p:nvSpPr>
          <p:cNvPr id="24" name="TextBox 23">
            <a:extLst>
              <a:ext uri="{FF2B5EF4-FFF2-40B4-BE49-F238E27FC236}">
                <a16:creationId xmlns:a16="http://schemas.microsoft.com/office/drawing/2014/main" id="{C2702FD1-6938-75BA-8009-11F5954CD5AB}"/>
              </a:ext>
            </a:extLst>
          </p:cNvPr>
          <p:cNvSpPr txBox="1"/>
          <p:nvPr/>
        </p:nvSpPr>
        <p:spPr>
          <a:xfrm>
            <a:off x="4175126" y="1665423"/>
            <a:ext cx="3841747" cy="1527982"/>
          </a:xfrm>
          <a:prstGeom prst="rect">
            <a:avLst/>
          </a:prstGeom>
          <a:noFill/>
        </p:spPr>
        <p:txBody>
          <a:bodyPr wrap="square" rtlCol="0">
            <a:spAutoFit/>
          </a:bodyPr>
          <a:lstStyle/>
          <a:p>
            <a:pPr>
              <a:lnSpc>
                <a:spcPct val="150000"/>
              </a:lnSpc>
            </a:pPr>
            <a:r>
              <a:rPr lang="en-US" sz="1600" dirty="0"/>
              <a:t>Airbnb Dataset for Chicago from </a:t>
            </a:r>
            <a:r>
              <a:rPr lang="en-US" sz="1600" b="1" dirty="0"/>
              <a:t>Period 5-20</a:t>
            </a:r>
          </a:p>
          <a:p>
            <a:pPr>
              <a:lnSpc>
                <a:spcPct val="150000"/>
              </a:lnSpc>
            </a:pPr>
            <a:r>
              <a:rPr lang="en-US" sz="1600" b="1" u="sng" dirty="0"/>
              <a:t>Training Data:</a:t>
            </a:r>
            <a:r>
              <a:rPr lang="en-US" sz="1600" dirty="0"/>
              <a:t> Period 5-14</a:t>
            </a:r>
          </a:p>
          <a:p>
            <a:pPr>
              <a:lnSpc>
                <a:spcPct val="150000"/>
              </a:lnSpc>
            </a:pPr>
            <a:r>
              <a:rPr lang="en-US" sz="1600" b="1" u="sng" dirty="0"/>
              <a:t>Testing Data: </a:t>
            </a:r>
            <a:r>
              <a:rPr lang="en-US" sz="1600" dirty="0"/>
              <a:t>Period 15-19</a:t>
            </a:r>
          </a:p>
        </p:txBody>
      </p:sp>
      <p:sp>
        <p:nvSpPr>
          <p:cNvPr id="25" name="TextBox 24">
            <a:extLst>
              <a:ext uri="{FF2B5EF4-FFF2-40B4-BE49-F238E27FC236}">
                <a16:creationId xmlns:a16="http://schemas.microsoft.com/office/drawing/2014/main" id="{12435153-85CB-0581-911D-B296A0B53B21}"/>
              </a:ext>
            </a:extLst>
          </p:cNvPr>
          <p:cNvSpPr txBox="1"/>
          <p:nvPr/>
        </p:nvSpPr>
        <p:spPr>
          <a:xfrm>
            <a:off x="8239125" y="1644921"/>
            <a:ext cx="3841747" cy="1527982"/>
          </a:xfrm>
          <a:prstGeom prst="rect">
            <a:avLst/>
          </a:prstGeom>
          <a:noFill/>
        </p:spPr>
        <p:txBody>
          <a:bodyPr wrap="square" rtlCol="0">
            <a:spAutoFit/>
          </a:bodyPr>
          <a:lstStyle/>
          <a:p>
            <a:pPr>
              <a:lnSpc>
                <a:spcPct val="150000"/>
              </a:lnSpc>
            </a:pPr>
            <a:r>
              <a:rPr lang="en-US" sz="1600" dirty="0"/>
              <a:t>Airbnb Dataset for Chicago from </a:t>
            </a:r>
            <a:r>
              <a:rPr lang="en-US" sz="1600" b="1" dirty="0"/>
              <a:t>Period 5-20</a:t>
            </a:r>
          </a:p>
          <a:p>
            <a:pPr>
              <a:lnSpc>
                <a:spcPct val="150000"/>
              </a:lnSpc>
            </a:pPr>
            <a:r>
              <a:rPr lang="en-US" sz="1600" b="1" u="sng" dirty="0"/>
              <a:t>Training Data:</a:t>
            </a:r>
            <a:r>
              <a:rPr lang="en-US" sz="1600" dirty="0"/>
              <a:t> Period 5-14</a:t>
            </a:r>
          </a:p>
          <a:p>
            <a:pPr>
              <a:lnSpc>
                <a:spcPct val="150000"/>
              </a:lnSpc>
            </a:pPr>
            <a:r>
              <a:rPr lang="en-US" sz="1600" b="1" u="sng" dirty="0"/>
              <a:t>Testing Data: </a:t>
            </a:r>
            <a:r>
              <a:rPr lang="en-US" sz="1600" dirty="0"/>
              <a:t>Period 15-19</a:t>
            </a:r>
          </a:p>
        </p:txBody>
      </p:sp>
      <p:pic>
        <p:nvPicPr>
          <p:cNvPr id="19458" name="Picture 2">
            <a:extLst>
              <a:ext uri="{FF2B5EF4-FFF2-40B4-BE49-F238E27FC236}">
                <a16:creationId xmlns:a16="http://schemas.microsoft.com/office/drawing/2014/main" id="{B0B40622-6BBE-BB6B-8C27-E7CEA1DF3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90" y="3346316"/>
            <a:ext cx="3343274" cy="327059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B01760B8-EC36-9A8D-2698-8214940D7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163" y="3344510"/>
            <a:ext cx="3320880" cy="3272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466" name="Picture 10">
            <a:extLst>
              <a:ext uri="{FF2B5EF4-FFF2-40B4-BE49-F238E27FC236}">
                <a16:creationId xmlns:a16="http://schemas.microsoft.com/office/drawing/2014/main" id="{C6570909-B758-9D64-9285-A4929CA133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942" y="3344510"/>
            <a:ext cx="3351180" cy="3272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D82B89E2-A69D-6CEF-1C80-265EA0D028EE}"/>
              </a:ext>
            </a:extLst>
          </p:cNvPr>
          <p:cNvPicPr>
            <a:picLocks noChangeAspect="1"/>
          </p:cNvPicPr>
          <p:nvPr/>
        </p:nvPicPr>
        <p:blipFill>
          <a:blip r:embed="rId5"/>
          <a:stretch>
            <a:fillRect/>
          </a:stretch>
        </p:blipFill>
        <p:spPr>
          <a:xfrm>
            <a:off x="1416758" y="656981"/>
            <a:ext cx="551869" cy="551869"/>
          </a:xfrm>
          <a:prstGeom prst="rect">
            <a:avLst/>
          </a:prstGeom>
        </p:spPr>
      </p:pic>
      <p:pic>
        <p:nvPicPr>
          <p:cNvPr id="39" name="Picture 38">
            <a:extLst>
              <a:ext uri="{FF2B5EF4-FFF2-40B4-BE49-F238E27FC236}">
                <a16:creationId xmlns:a16="http://schemas.microsoft.com/office/drawing/2014/main" id="{1295C44A-CDB4-4CDC-BC7E-959FAE34649D}"/>
              </a:ext>
            </a:extLst>
          </p:cNvPr>
          <p:cNvPicPr>
            <a:picLocks noChangeAspect="1"/>
          </p:cNvPicPr>
          <p:nvPr/>
        </p:nvPicPr>
        <p:blipFill>
          <a:blip r:embed="rId6"/>
          <a:stretch>
            <a:fillRect/>
          </a:stretch>
        </p:blipFill>
        <p:spPr>
          <a:xfrm>
            <a:off x="5757227" y="661964"/>
            <a:ext cx="550800" cy="550800"/>
          </a:xfrm>
          <a:prstGeom prst="rect">
            <a:avLst/>
          </a:prstGeom>
        </p:spPr>
      </p:pic>
      <p:pic>
        <p:nvPicPr>
          <p:cNvPr id="55" name="Picture 54">
            <a:extLst>
              <a:ext uri="{FF2B5EF4-FFF2-40B4-BE49-F238E27FC236}">
                <a16:creationId xmlns:a16="http://schemas.microsoft.com/office/drawing/2014/main" id="{9DCEFA75-B17F-6DAE-F009-A3A0FA196E77}"/>
              </a:ext>
            </a:extLst>
          </p:cNvPr>
          <p:cNvPicPr>
            <a:picLocks noChangeAspect="1"/>
          </p:cNvPicPr>
          <p:nvPr/>
        </p:nvPicPr>
        <p:blipFill>
          <a:blip r:embed="rId7"/>
          <a:stretch>
            <a:fillRect/>
          </a:stretch>
        </p:blipFill>
        <p:spPr>
          <a:xfrm>
            <a:off x="9821226" y="658050"/>
            <a:ext cx="550800" cy="550800"/>
          </a:xfrm>
          <a:prstGeom prst="rect">
            <a:avLst/>
          </a:prstGeom>
        </p:spPr>
      </p:pic>
    </p:spTree>
    <p:extLst>
      <p:ext uri="{BB962C8B-B14F-4D97-AF65-F5344CB8AC3E}">
        <p14:creationId xmlns:p14="http://schemas.microsoft.com/office/powerpoint/2010/main" val="31059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3179564-B226-DB08-8021-6A3BD4A66DCA}"/>
              </a:ext>
            </a:extLst>
          </p:cNvPr>
          <p:cNvSpPr txBox="1"/>
          <p:nvPr/>
        </p:nvSpPr>
        <p:spPr>
          <a:xfrm>
            <a:off x="14683" y="109144"/>
            <a:ext cx="11927840" cy="461665"/>
          </a:xfrm>
          <a:prstGeom prst="rect">
            <a:avLst/>
          </a:prstGeom>
          <a:noFill/>
        </p:spPr>
        <p:txBody>
          <a:bodyPr wrap="square" rtlCol="0">
            <a:spAutoFit/>
          </a:bodyPr>
          <a:lstStyle/>
          <a:p>
            <a:r>
              <a:rPr lang="en-US" sz="2400" dirty="0">
                <a:latin typeface="+mj-lt"/>
                <a:ea typeface="ADLaM Display" panose="020F0502020204030204" pitchFamily="2" charset="0"/>
                <a:cs typeface="ADLaM Display" panose="020F0502020204030204" pitchFamily="2" charset="0"/>
              </a:rPr>
              <a:t>Superhost Prediction | Gradient Boosted Trees</a:t>
            </a:r>
            <a:endParaRPr lang="en-US" sz="1200" dirty="0">
              <a:latin typeface="+mj-lt"/>
              <a:ea typeface="ADLaM Display" panose="020F0502020204030204" pitchFamily="2" charset="0"/>
              <a:cs typeface="ADLaM Display" panose="020F0502020204030204" pitchFamily="2" charset="0"/>
            </a:endParaRPr>
          </a:p>
        </p:txBody>
      </p:sp>
      <p:cxnSp>
        <p:nvCxnSpPr>
          <p:cNvPr id="20" name="Straight Connector 19">
            <a:extLst>
              <a:ext uri="{FF2B5EF4-FFF2-40B4-BE49-F238E27FC236}">
                <a16:creationId xmlns:a16="http://schemas.microsoft.com/office/drawing/2014/main" id="{E6DEDEBE-8224-E39D-50F0-F25AD29C85F5}"/>
              </a:ext>
            </a:extLst>
          </p:cNvPr>
          <p:cNvCxnSpPr>
            <a:cxnSpLocks/>
            <a:stCxn id="16" idx="2"/>
          </p:cNvCxnSpPr>
          <p:nvPr/>
        </p:nvCxnSpPr>
        <p:spPr>
          <a:xfrm>
            <a:off x="5978603" y="570809"/>
            <a:ext cx="0" cy="5981918"/>
          </a:xfrm>
          <a:prstGeom prst="line">
            <a:avLst/>
          </a:prstGeom>
          <a:ln w="19050">
            <a:solidFill>
              <a:srgbClr val="FF9B9D"/>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9E221C3-97FF-DBB8-7FB0-860F6EC5B5AF}"/>
              </a:ext>
            </a:extLst>
          </p:cNvPr>
          <p:cNvSpPr txBox="1"/>
          <p:nvPr/>
        </p:nvSpPr>
        <p:spPr>
          <a:xfrm>
            <a:off x="7914093" y="386143"/>
            <a:ext cx="3543297" cy="369332"/>
          </a:xfrm>
          <a:prstGeom prst="rect">
            <a:avLst/>
          </a:prstGeom>
          <a:noFill/>
        </p:spPr>
        <p:txBody>
          <a:bodyPr wrap="square" rtlCol="0">
            <a:spAutoFit/>
          </a:bodyPr>
          <a:lstStyle/>
          <a:p>
            <a:r>
              <a:rPr lang="en-US" b="1" u="sng" dirty="0"/>
              <a:t>Results &amp; Insights</a:t>
            </a:r>
          </a:p>
        </p:txBody>
      </p:sp>
      <p:pic>
        <p:nvPicPr>
          <p:cNvPr id="20488" name="Picture 8">
            <a:extLst>
              <a:ext uri="{FF2B5EF4-FFF2-40B4-BE49-F238E27FC236}">
                <a16:creationId xmlns:a16="http://schemas.microsoft.com/office/drawing/2014/main" id="{EEC4145C-AFC7-24D1-ADCC-9CFD0404A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98" y="765000"/>
            <a:ext cx="5025372" cy="40140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31" name="Table 30">
            <a:extLst>
              <a:ext uri="{FF2B5EF4-FFF2-40B4-BE49-F238E27FC236}">
                <a16:creationId xmlns:a16="http://schemas.microsoft.com/office/drawing/2014/main" id="{371ECDAE-5160-299B-CDD6-A794F5BC1FA8}"/>
              </a:ext>
            </a:extLst>
          </p:cNvPr>
          <p:cNvGraphicFramePr>
            <a:graphicFrameLocks noGrp="1"/>
          </p:cNvGraphicFramePr>
          <p:nvPr>
            <p:extLst>
              <p:ext uri="{D42A27DB-BD31-4B8C-83A1-F6EECF244321}">
                <p14:modId xmlns:p14="http://schemas.microsoft.com/office/powerpoint/2010/main" val="2493618241"/>
              </p:ext>
            </p:extLst>
          </p:nvPr>
        </p:nvGraphicFramePr>
        <p:xfrm>
          <a:off x="468098" y="5056014"/>
          <a:ext cx="5025372" cy="1221651"/>
        </p:xfrm>
        <a:graphic>
          <a:graphicData uri="http://schemas.openxmlformats.org/drawingml/2006/table">
            <a:tbl>
              <a:tblPr firstRow="1" bandRow="1">
                <a:tableStyleId>{5C22544A-7EE6-4342-B048-85BDC9FD1C3A}</a:tableStyleId>
              </a:tblPr>
              <a:tblGrid>
                <a:gridCol w="1256343">
                  <a:extLst>
                    <a:ext uri="{9D8B030D-6E8A-4147-A177-3AD203B41FA5}">
                      <a16:colId xmlns:a16="http://schemas.microsoft.com/office/drawing/2014/main" val="1965150047"/>
                    </a:ext>
                  </a:extLst>
                </a:gridCol>
                <a:gridCol w="1256343">
                  <a:extLst>
                    <a:ext uri="{9D8B030D-6E8A-4147-A177-3AD203B41FA5}">
                      <a16:colId xmlns:a16="http://schemas.microsoft.com/office/drawing/2014/main" val="1888993548"/>
                    </a:ext>
                  </a:extLst>
                </a:gridCol>
                <a:gridCol w="1256343">
                  <a:extLst>
                    <a:ext uri="{9D8B030D-6E8A-4147-A177-3AD203B41FA5}">
                      <a16:colId xmlns:a16="http://schemas.microsoft.com/office/drawing/2014/main" val="868991888"/>
                    </a:ext>
                  </a:extLst>
                </a:gridCol>
                <a:gridCol w="1256343">
                  <a:extLst>
                    <a:ext uri="{9D8B030D-6E8A-4147-A177-3AD203B41FA5}">
                      <a16:colId xmlns:a16="http://schemas.microsoft.com/office/drawing/2014/main" val="21236168"/>
                    </a:ext>
                  </a:extLst>
                </a:gridCol>
              </a:tblGrid>
              <a:tr h="407217">
                <a:tc>
                  <a:txBody>
                    <a:bodyPr/>
                    <a:lstStyle/>
                    <a:p>
                      <a:pPr algn="ctr"/>
                      <a:r>
                        <a:rPr lang="en-US" sz="1600" dirty="0"/>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A5F"/>
                    </a:solidFill>
                  </a:tcPr>
                </a:tc>
                <a:tc>
                  <a:txBody>
                    <a:bodyPr/>
                    <a:lstStyle/>
                    <a:p>
                      <a:pPr algn="ctr"/>
                      <a:r>
                        <a:rPr lang="en-US" sz="1600" dirty="0"/>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A5F"/>
                    </a:solidFill>
                  </a:tcPr>
                </a:tc>
                <a:tc>
                  <a:txBody>
                    <a:bodyPr/>
                    <a:lstStyle/>
                    <a:p>
                      <a:pPr algn="ctr"/>
                      <a:r>
                        <a:rPr lang="en-US" sz="1600" dirty="0"/>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A5F"/>
                    </a:solidFill>
                  </a:tcPr>
                </a:tc>
                <a:tc>
                  <a:txBody>
                    <a:bodyPr/>
                    <a:lstStyle/>
                    <a:p>
                      <a:pPr algn="ctr"/>
                      <a:r>
                        <a:rPr lang="en-US" sz="1600" dirty="0"/>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A5F"/>
                    </a:solidFill>
                  </a:tcPr>
                </a:tc>
                <a:extLst>
                  <a:ext uri="{0D108BD9-81ED-4DB2-BD59-A6C34878D82A}">
                    <a16:rowId xmlns:a16="http://schemas.microsoft.com/office/drawing/2014/main" val="2126857129"/>
                  </a:ext>
                </a:extLst>
              </a:tr>
              <a:tr h="407217">
                <a:tc>
                  <a:txBody>
                    <a:bodyPr/>
                    <a:lstStyle/>
                    <a:p>
                      <a:pPr algn="ctr"/>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7971929"/>
                  </a:ext>
                </a:extLst>
              </a:tr>
              <a:tr h="407217">
                <a:tc>
                  <a:txBody>
                    <a:bodyPr/>
                    <a:lstStyle/>
                    <a:p>
                      <a:pPr algn="ctr"/>
                      <a:r>
                        <a:rPr lang="en-US" sz="16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180963"/>
                  </a:ext>
                </a:extLst>
              </a:tr>
            </a:tbl>
          </a:graphicData>
        </a:graphic>
      </p:graphicFrame>
      <p:sp>
        <p:nvSpPr>
          <p:cNvPr id="32" name="TextBox 31">
            <a:extLst>
              <a:ext uri="{FF2B5EF4-FFF2-40B4-BE49-F238E27FC236}">
                <a16:creationId xmlns:a16="http://schemas.microsoft.com/office/drawing/2014/main" id="{5F33FB81-11FB-0362-ECF0-0E37B5C68F94}"/>
              </a:ext>
            </a:extLst>
          </p:cNvPr>
          <p:cNvSpPr txBox="1"/>
          <p:nvPr/>
        </p:nvSpPr>
        <p:spPr>
          <a:xfrm>
            <a:off x="6543675" y="858298"/>
            <a:ext cx="5248273" cy="1656000"/>
          </a:xfrm>
          <a:prstGeom prst="rect">
            <a:avLst/>
          </a:prstGeom>
          <a:noFill/>
          <a:ln w="19050">
            <a:solidFill>
              <a:schemeClr val="tx1"/>
            </a:solidFill>
            <a:prstDash val="dash"/>
          </a:ln>
        </p:spPr>
        <p:txBody>
          <a:bodyPr wrap="square" rtlCol="0">
            <a:spAutoFit/>
          </a:bodyPr>
          <a:lstStyle/>
          <a:p>
            <a:r>
              <a:rPr lang="en-US" sz="1400" b="1" i="1" u="sng" dirty="0"/>
              <a:t>For Period 20:</a:t>
            </a:r>
          </a:p>
          <a:p>
            <a:r>
              <a:rPr lang="en-US" sz="1400" dirty="0"/>
              <a:t>Actual Superhosts: 1235</a:t>
            </a:r>
          </a:p>
          <a:p>
            <a:r>
              <a:rPr lang="en-US" sz="1400" dirty="0"/>
              <a:t>Non- Actual Superhosts: 953 </a:t>
            </a:r>
          </a:p>
          <a:p>
            <a:endParaRPr lang="en-US" sz="1400" b="1" i="1" u="sng" dirty="0"/>
          </a:p>
          <a:p>
            <a:r>
              <a:rPr lang="en-US" sz="1400" b="1" i="1" u="sng" dirty="0"/>
              <a:t>For Period 21:</a:t>
            </a:r>
            <a:endParaRPr lang="en-US" dirty="0"/>
          </a:p>
          <a:p>
            <a:r>
              <a:rPr lang="en-US" sz="1400" dirty="0"/>
              <a:t>Predicted Superhosts: 1285</a:t>
            </a:r>
            <a:br>
              <a:rPr lang="en-US" sz="1400" dirty="0"/>
            </a:br>
            <a:r>
              <a:rPr lang="en-US" sz="1400" dirty="0"/>
              <a:t>Non-Actual Superhosts: 903</a:t>
            </a:r>
          </a:p>
          <a:p>
            <a:endParaRPr lang="en-US" sz="1400" dirty="0"/>
          </a:p>
        </p:txBody>
      </p:sp>
      <p:pic>
        <p:nvPicPr>
          <p:cNvPr id="34" name="Picture 33">
            <a:extLst>
              <a:ext uri="{FF2B5EF4-FFF2-40B4-BE49-F238E27FC236}">
                <a16:creationId xmlns:a16="http://schemas.microsoft.com/office/drawing/2014/main" id="{75B08BFC-C7B3-3FF2-7ABD-EB0421C3607F}"/>
              </a:ext>
            </a:extLst>
          </p:cNvPr>
          <p:cNvPicPr>
            <a:picLocks noChangeAspect="1"/>
          </p:cNvPicPr>
          <p:nvPr/>
        </p:nvPicPr>
        <p:blipFill>
          <a:blip r:embed="rId3"/>
          <a:stretch>
            <a:fillRect/>
          </a:stretch>
        </p:blipFill>
        <p:spPr>
          <a:xfrm>
            <a:off x="6288050" y="2917750"/>
            <a:ext cx="511250" cy="511250"/>
          </a:xfrm>
          <a:prstGeom prst="rect">
            <a:avLst/>
          </a:prstGeom>
        </p:spPr>
      </p:pic>
      <p:pic>
        <p:nvPicPr>
          <p:cNvPr id="36" name="Picture 35">
            <a:extLst>
              <a:ext uri="{FF2B5EF4-FFF2-40B4-BE49-F238E27FC236}">
                <a16:creationId xmlns:a16="http://schemas.microsoft.com/office/drawing/2014/main" id="{16178F5B-D8AE-8BD6-6A31-B4AA4D6B9177}"/>
              </a:ext>
            </a:extLst>
          </p:cNvPr>
          <p:cNvPicPr>
            <a:picLocks noChangeAspect="1"/>
          </p:cNvPicPr>
          <p:nvPr/>
        </p:nvPicPr>
        <p:blipFill>
          <a:blip r:embed="rId4"/>
          <a:stretch>
            <a:fillRect/>
          </a:stretch>
        </p:blipFill>
        <p:spPr>
          <a:xfrm>
            <a:off x="6257977" y="4021025"/>
            <a:ext cx="511200" cy="511200"/>
          </a:xfrm>
          <a:prstGeom prst="rect">
            <a:avLst/>
          </a:prstGeom>
        </p:spPr>
      </p:pic>
      <p:pic>
        <p:nvPicPr>
          <p:cNvPr id="39" name="Picture 38">
            <a:extLst>
              <a:ext uri="{FF2B5EF4-FFF2-40B4-BE49-F238E27FC236}">
                <a16:creationId xmlns:a16="http://schemas.microsoft.com/office/drawing/2014/main" id="{EA714462-3DE8-63F0-C2D9-13838F962B3A}"/>
              </a:ext>
            </a:extLst>
          </p:cNvPr>
          <p:cNvPicPr>
            <a:picLocks noChangeAspect="1"/>
          </p:cNvPicPr>
          <p:nvPr/>
        </p:nvPicPr>
        <p:blipFill>
          <a:blip r:embed="rId5"/>
          <a:stretch>
            <a:fillRect/>
          </a:stretch>
        </p:blipFill>
        <p:spPr>
          <a:xfrm>
            <a:off x="6296077" y="5250889"/>
            <a:ext cx="511200" cy="511200"/>
          </a:xfrm>
          <a:prstGeom prst="rect">
            <a:avLst/>
          </a:prstGeom>
        </p:spPr>
      </p:pic>
      <p:sp>
        <p:nvSpPr>
          <p:cNvPr id="41" name="TextBox 40">
            <a:extLst>
              <a:ext uri="{FF2B5EF4-FFF2-40B4-BE49-F238E27FC236}">
                <a16:creationId xmlns:a16="http://schemas.microsoft.com/office/drawing/2014/main" id="{F01F659D-9E84-2084-BE53-896CA9FCF30F}"/>
              </a:ext>
            </a:extLst>
          </p:cNvPr>
          <p:cNvSpPr txBox="1"/>
          <p:nvPr/>
        </p:nvSpPr>
        <p:spPr>
          <a:xfrm>
            <a:off x="6991348" y="2682826"/>
            <a:ext cx="4352925" cy="954107"/>
          </a:xfrm>
          <a:prstGeom prst="rect">
            <a:avLst/>
          </a:prstGeom>
          <a:noFill/>
          <a:ln>
            <a:solidFill>
              <a:schemeClr val="tx1"/>
            </a:solidFill>
          </a:ln>
        </p:spPr>
        <p:txBody>
          <a:bodyPr wrap="square" rtlCol="0">
            <a:spAutoFit/>
          </a:bodyPr>
          <a:lstStyle/>
          <a:p>
            <a:r>
              <a:rPr lang="en-US" sz="1400" dirty="0"/>
              <a:t>Visual appeal plays a crucial role. Listings with more photos are often more engaging, attracting higher bookings and fostering positive guest feedback.</a:t>
            </a:r>
          </a:p>
        </p:txBody>
      </p:sp>
      <p:sp>
        <p:nvSpPr>
          <p:cNvPr id="44" name="TextBox 43">
            <a:extLst>
              <a:ext uri="{FF2B5EF4-FFF2-40B4-BE49-F238E27FC236}">
                <a16:creationId xmlns:a16="http://schemas.microsoft.com/office/drawing/2014/main" id="{9A32DCB3-B5C4-AB35-D3F0-F6291EE99FD9}"/>
              </a:ext>
            </a:extLst>
          </p:cNvPr>
          <p:cNvSpPr txBox="1"/>
          <p:nvPr/>
        </p:nvSpPr>
        <p:spPr>
          <a:xfrm>
            <a:off x="6991348" y="3799572"/>
            <a:ext cx="4352925" cy="954107"/>
          </a:xfrm>
          <a:prstGeom prst="rect">
            <a:avLst/>
          </a:prstGeom>
          <a:noFill/>
          <a:ln>
            <a:solidFill>
              <a:schemeClr val="tx1"/>
            </a:solidFill>
          </a:ln>
        </p:spPr>
        <p:txBody>
          <a:bodyPr wrap="square" rtlCol="0">
            <a:spAutoFit/>
          </a:bodyPr>
          <a:lstStyle/>
          <a:p>
            <a:r>
              <a:rPr lang="en-US" sz="1400" dirty="0"/>
              <a:t>Pay attention to booking activity and frequency, reflecting the host's availability, appeal to guests, and overall popularity and performance</a:t>
            </a:r>
          </a:p>
        </p:txBody>
      </p:sp>
      <p:sp>
        <p:nvSpPr>
          <p:cNvPr id="45" name="TextBox 44">
            <a:extLst>
              <a:ext uri="{FF2B5EF4-FFF2-40B4-BE49-F238E27FC236}">
                <a16:creationId xmlns:a16="http://schemas.microsoft.com/office/drawing/2014/main" id="{104C884D-AACD-62E2-9085-9D30E0D5E56E}"/>
              </a:ext>
            </a:extLst>
          </p:cNvPr>
          <p:cNvSpPr txBox="1"/>
          <p:nvPr/>
        </p:nvSpPr>
        <p:spPr>
          <a:xfrm>
            <a:off x="6991348" y="4942996"/>
            <a:ext cx="4352925" cy="1600438"/>
          </a:xfrm>
          <a:prstGeom prst="rect">
            <a:avLst/>
          </a:prstGeom>
          <a:noFill/>
          <a:ln>
            <a:solidFill>
              <a:schemeClr val="tx1"/>
            </a:solidFill>
          </a:ln>
        </p:spPr>
        <p:txBody>
          <a:bodyPr wrap="square" rtlCol="0">
            <a:spAutoFit/>
          </a:bodyPr>
          <a:lstStyle/>
          <a:p>
            <a:r>
              <a:rPr lang="en-US" sz="1400" dirty="0"/>
              <a:t>The age of a property enhances its credibility, as established listings often have more reviews, upgrades based on feedback. They gain higher visibility on Airbnb and are perceived as reliable, making them appealing to guests, driving bookings and improved occupancy rates.</a:t>
            </a:r>
          </a:p>
        </p:txBody>
      </p:sp>
    </p:spTree>
    <p:extLst>
      <p:ext uri="{BB962C8B-B14F-4D97-AF65-F5344CB8AC3E}">
        <p14:creationId xmlns:p14="http://schemas.microsoft.com/office/powerpoint/2010/main" val="49432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815CC9-5627-B190-8A00-36735639DA06}"/>
              </a:ext>
            </a:extLst>
          </p:cNvPr>
          <p:cNvSpPr txBox="1"/>
          <p:nvPr/>
        </p:nvSpPr>
        <p:spPr>
          <a:xfrm>
            <a:off x="132080" y="175819"/>
            <a:ext cx="11927840" cy="461665"/>
          </a:xfrm>
          <a:prstGeom prst="rect">
            <a:avLst/>
          </a:prstGeom>
          <a:noFill/>
        </p:spPr>
        <p:txBody>
          <a:bodyPr wrap="square" rtlCol="0">
            <a:spAutoFit/>
          </a:bodyPr>
          <a:lstStyle/>
          <a:p>
            <a:r>
              <a:rPr lang="en-US" sz="2400" dirty="0">
                <a:latin typeface="+mj-lt"/>
                <a:ea typeface="ADLaM Display" panose="020F0502020204030204" pitchFamily="2" charset="0"/>
                <a:cs typeface="ADLaM Display" panose="020F0502020204030204" pitchFamily="2" charset="0"/>
              </a:rPr>
              <a:t>Occupancy Rate Prediction | Gradient Boosted Trees</a:t>
            </a:r>
            <a:endParaRPr lang="en-US" sz="1200" dirty="0">
              <a:latin typeface="+mj-lt"/>
              <a:ea typeface="ADLaM Display" panose="020F0502020204030204" pitchFamily="2" charset="0"/>
              <a:cs typeface="ADLaM Display" panose="020F0502020204030204" pitchFamily="2" charset="0"/>
            </a:endParaRPr>
          </a:p>
        </p:txBody>
      </p:sp>
      <p:graphicFrame>
        <p:nvGraphicFramePr>
          <p:cNvPr id="38" name="Table 37">
            <a:extLst>
              <a:ext uri="{FF2B5EF4-FFF2-40B4-BE49-F238E27FC236}">
                <a16:creationId xmlns:a16="http://schemas.microsoft.com/office/drawing/2014/main" id="{0B6E088B-0519-6520-AF49-257211FD8B68}"/>
              </a:ext>
            </a:extLst>
          </p:cNvPr>
          <p:cNvGraphicFramePr>
            <a:graphicFrameLocks noGrp="1"/>
          </p:cNvGraphicFramePr>
          <p:nvPr>
            <p:extLst>
              <p:ext uri="{D42A27DB-BD31-4B8C-83A1-F6EECF244321}">
                <p14:modId xmlns:p14="http://schemas.microsoft.com/office/powerpoint/2010/main" val="2287121699"/>
              </p:ext>
            </p:extLst>
          </p:nvPr>
        </p:nvGraphicFramePr>
        <p:xfrm>
          <a:off x="542875" y="4813389"/>
          <a:ext cx="5024934" cy="1687470"/>
        </p:xfrm>
        <a:graphic>
          <a:graphicData uri="http://schemas.openxmlformats.org/drawingml/2006/table">
            <a:tbl>
              <a:tblPr firstRow="1" bandRow="1">
                <a:tableStyleId>{5C22544A-7EE6-4342-B048-85BDC9FD1C3A}</a:tableStyleId>
              </a:tblPr>
              <a:tblGrid>
                <a:gridCol w="1699821">
                  <a:extLst>
                    <a:ext uri="{9D8B030D-6E8A-4147-A177-3AD203B41FA5}">
                      <a16:colId xmlns:a16="http://schemas.microsoft.com/office/drawing/2014/main" val="1965150047"/>
                    </a:ext>
                  </a:extLst>
                </a:gridCol>
                <a:gridCol w="1650135">
                  <a:extLst>
                    <a:ext uri="{9D8B030D-6E8A-4147-A177-3AD203B41FA5}">
                      <a16:colId xmlns:a16="http://schemas.microsoft.com/office/drawing/2014/main" val="1888993548"/>
                    </a:ext>
                  </a:extLst>
                </a:gridCol>
                <a:gridCol w="1674978">
                  <a:extLst>
                    <a:ext uri="{9D8B030D-6E8A-4147-A177-3AD203B41FA5}">
                      <a16:colId xmlns:a16="http://schemas.microsoft.com/office/drawing/2014/main" val="868991888"/>
                    </a:ext>
                  </a:extLst>
                </a:gridCol>
              </a:tblGrid>
              <a:tr h="502869">
                <a:tc>
                  <a:txBody>
                    <a:bodyPr/>
                    <a:lstStyle/>
                    <a:p>
                      <a:pPr algn="ctr"/>
                      <a:r>
                        <a:rPr lang="en-US" sz="1400" dirty="0"/>
                        <a:t>Model Comparison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A5F"/>
                    </a:solidFill>
                  </a:tcPr>
                </a:tc>
                <a:tc>
                  <a:txBody>
                    <a:bodyPr/>
                    <a:lstStyle/>
                    <a:p>
                      <a:pPr algn="ctr"/>
                      <a:r>
                        <a:rPr lang="en-US" sz="1400" dirty="0"/>
                        <a:t>Linear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A5F"/>
                    </a:solidFill>
                  </a:tcPr>
                </a:tc>
                <a:tc>
                  <a:txBody>
                    <a:bodyPr/>
                    <a:lstStyle/>
                    <a:p>
                      <a:pPr algn="ctr"/>
                      <a:r>
                        <a:rPr lang="en-US" sz="1400" dirty="0"/>
                        <a:t>Gradient Boosted Trees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A5F"/>
                    </a:solidFill>
                  </a:tcPr>
                </a:tc>
                <a:extLst>
                  <a:ext uri="{0D108BD9-81ED-4DB2-BD59-A6C34878D82A}">
                    <a16:rowId xmlns:a16="http://schemas.microsoft.com/office/drawing/2014/main" val="2126857129"/>
                  </a:ext>
                </a:extLst>
              </a:tr>
              <a:tr h="354876">
                <a:tc>
                  <a:txBody>
                    <a:bodyPr/>
                    <a:lstStyle/>
                    <a:p>
                      <a:pPr algn="ctr"/>
                      <a:r>
                        <a:rPr lang="en-US" sz="1600" b="1" dirty="0"/>
                        <a:t>MAPE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t>3.50%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t>2.54%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7971929"/>
                  </a:ext>
                </a:extLst>
              </a:tr>
              <a:tr h="407217">
                <a:tc>
                  <a:txBody>
                    <a:bodyPr/>
                    <a:lstStyle/>
                    <a:p>
                      <a:pPr algn="ctr"/>
                      <a:r>
                        <a:rPr lang="en-US" sz="1600" b="1" dirty="0"/>
                        <a:t>RMSE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t>0.14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t>0.13</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180963"/>
                  </a:ext>
                </a:extLst>
              </a:tr>
              <a:tr h="407217">
                <a:tc>
                  <a:txBody>
                    <a:bodyPr/>
                    <a:lstStyle/>
                    <a:p>
                      <a:pPr algn="ctr"/>
                      <a:r>
                        <a:rPr lang="en-IN" sz="1600" b="1" dirty="0"/>
                        <a:t>MSE</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t>0.021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t>0.017</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822766"/>
                  </a:ext>
                </a:extLst>
              </a:tr>
            </a:tbl>
          </a:graphicData>
        </a:graphic>
      </p:graphicFrame>
      <p:pic>
        <p:nvPicPr>
          <p:cNvPr id="21508" name="Picture 4">
            <a:extLst>
              <a:ext uri="{FF2B5EF4-FFF2-40B4-BE49-F238E27FC236}">
                <a16:creationId xmlns:a16="http://schemas.microsoft.com/office/drawing/2014/main" id="{323E5E92-5394-5873-687D-5604795B6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875" y="637484"/>
            <a:ext cx="5024934" cy="40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B87CD087-FDC4-48FF-BBB3-7833E9B6B2C5}"/>
              </a:ext>
            </a:extLst>
          </p:cNvPr>
          <p:cNvCxnSpPr>
            <a:cxnSpLocks/>
          </p:cNvCxnSpPr>
          <p:nvPr/>
        </p:nvCxnSpPr>
        <p:spPr>
          <a:xfrm>
            <a:off x="5978603" y="570809"/>
            <a:ext cx="0" cy="5981918"/>
          </a:xfrm>
          <a:prstGeom prst="line">
            <a:avLst/>
          </a:prstGeom>
          <a:ln w="19050">
            <a:solidFill>
              <a:srgbClr val="FF9B9D"/>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20BD5F5-71B4-23ED-8ECD-9B47DF0876E7}"/>
              </a:ext>
            </a:extLst>
          </p:cNvPr>
          <p:cNvSpPr txBox="1"/>
          <p:nvPr/>
        </p:nvSpPr>
        <p:spPr>
          <a:xfrm>
            <a:off x="6389399" y="985300"/>
            <a:ext cx="5670520" cy="2246769"/>
          </a:xfrm>
          <a:prstGeom prst="rect">
            <a:avLst/>
          </a:prstGeom>
          <a:noFill/>
          <a:ln w="19050">
            <a:solidFill>
              <a:srgbClr val="FF9FA1"/>
            </a:solidFill>
          </a:ln>
        </p:spPr>
        <p:txBody>
          <a:bodyPr wrap="square" rtlCol="0">
            <a:spAutoFit/>
          </a:bodyPr>
          <a:lstStyle/>
          <a:p>
            <a:pPr marL="285750" indent="-285750">
              <a:buFont typeface="Arial" panose="020B0604020202020204" pitchFamily="34" charset="0"/>
              <a:buChar char="•"/>
            </a:pPr>
            <a:r>
              <a:rPr lang="en-US" sz="1400" b="1" dirty="0"/>
              <a:t>Dynamic Pricing and Revenue Maximization</a:t>
            </a:r>
            <a:r>
              <a:rPr lang="en-US" sz="1400" dirty="0"/>
              <a:t>: Predicting occupancy rates allows Airbnb to recommend dynamic pricing strategies, optimizing revenue for both the platform and hosts by adjusting rates based on demand forecasts.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Geographic and Platform Optimization</a:t>
            </a:r>
            <a:r>
              <a:rPr lang="en-US" sz="1400" dirty="0"/>
              <a:t>: By analyzing occupancy trends, Airbnb can identify high-demand locations, guide geographic expansion, and improve platform availability to enhance guest satisfaction.</a:t>
            </a:r>
          </a:p>
        </p:txBody>
      </p:sp>
      <p:pic>
        <p:nvPicPr>
          <p:cNvPr id="43" name="Picture 42">
            <a:extLst>
              <a:ext uri="{FF2B5EF4-FFF2-40B4-BE49-F238E27FC236}">
                <a16:creationId xmlns:a16="http://schemas.microsoft.com/office/drawing/2014/main" id="{64B9AD67-2E09-BF88-B52E-99B2BF8E3D8E}"/>
              </a:ext>
            </a:extLst>
          </p:cNvPr>
          <p:cNvPicPr>
            <a:picLocks noChangeAspect="1"/>
          </p:cNvPicPr>
          <p:nvPr/>
        </p:nvPicPr>
        <p:blipFill>
          <a:blip r:embed="rId3"/>
          <a:stretch>
            <a:fillRect/>
          </a:stretch>
        </p:blipFill>
        <p:spPr>
          <a:xfrm>
            <a:off x="8956017" y="387827"/>
            <a:ext cx="537283" cy="461665"/>
          </a:xfrm>
          <a:prstGeom prst="rect">
            <a:avLst/>
          </a:prstGeom>
        </p:spPr>
      </p:pic>
      <p:pic>
        <p:nvPicPr>
          <p:cNvPr id="46" name="Picture 45">
            <a:extLst>
              <a:ext uri="{FF2B5EF4-FFF2-40B4-BE49-F238E27FC236}">
                <a16:creationId xmlns:a16="http://schemas.microsoft.com/office/drawing/2014/main" id="{5C824CCA-0830-E662-B592-BD518A1C3324}"/>
              </a:ext>
            </a:extLst>
          </p:cNvPr>
          <p:cNvPicPr>
            <a:picLocks noChangeAspect="1"/>
          </p:cNvPicPr>
          <p:nvPr/>
        </p:nvPicPr>
        <p:blipFill>
          <a:blip r:embed="rId4"/>
          <a:stretch>
            <a:fillRect/>
          </a:stretch>
        </p:blipFill>
        <p:spPr>
          <a:xfrm>
            <a:off x="9032500" y="3467100"/>
            <a:ext cx="460800" cy="460800"/>
          </a:xfrm>
          <a:prstGeom prst="rect">
            <a:avLst/>
          </a:prstGeom>
        </p:spPr>
      </p:pic>
      <p:sp>
        <p:nvSpPr>
          <p:cNvPr id="47" name="TextBox 46">
            <a:extLst>
              <a:ext uri="{FF2B5EF4-FFF2-40B4-BE49-F238E27FC236}">
                <a16:creationId xmlns:a16="http://schemas.microsoft.com/office/drawing/2014/main" id="{860DCAAC-4E29-73F9-0A98-722181A8C64A}"/>
              </a:ext>
            </a:extLst>
          </p:cNvPr>
          <p:cNvSpPr txBox="1"/>
          <p:nvPr/>
        </p:nvSpPr>
        <p:spPr>
          <a:xfrm>
            <a:off x="6389398" y="4014250"/>
            <a:ext cx="5670520" cy="2031325"/>
          </a:xfrm>
          <a:prstGeom prst="rect">
            <a:avLst/>
          </a:prstGeom>
          <a:noFill/>
          <a:ln w="19050">
            <a:solidFill>
              <a:srgbClr val="FF9FA1"/>
            </a:solidFill>
          </a:ln>
        </p:spPr>
        <p:txBody>
          <a:bodyPr wrap="square" rtlCol="0">
            <a:spAutoFit/>
          </a:bodyPr>
          <a:lstStyle/>
          <a:p>
            <a:pPr marL="285750" indent="-285750">
              <a:buFont typeface="Arial" panose="020B0604020202020204" pitchFamily="34" charset="0"/>
              <a:buChar char="•"/>
            </a:pPr>
            <a:r>
              <a:rPr lang="en-US" sz="1400" b="1" dirty="0"/>
              <a:t>Operational Efficiency</a:t>
            </a:r>
            <a:r>
              <a:rPr lang="en-US" sz="1400" dirty="0"/>
              <a:t>: Hosts can better plan maintenance, restocking, and property upgrades to align with high or low occupancy seasons, ensuring optimal preparation and guest experience.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Revenue and Booking Management</a:t>
            </a:r>
            <a:r>
              <a:rPr lang="en-US" sz="1400" dirty="0"/>
              <a:t>: Occupancy rate predictions empower hosts to adjust pricing, fees, and promotions to maximize revenue and secure consistent bookings during varying demand periods.</a:t>
            </a:r>
          </a:p>
        </p:txBody>
      </p:sp>
    </p:spTree>
    <p:extLst>
      <p:ext uri="{BB962C8B-B14F-4D97-AF65-F5344CB8AC3E}">
        <p14:creationId xmlns:p14="http://schemas.microsoft.com/office/powerpoint/2010/main" val="840966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A1E1D2-785F-77D4-7701-84F8277204B6}"/>
              </a:ext>
            </a:extLst>
          </p:cNvPr>
          <p:cNvSpPr txBox="1"/>
          <p:nvPr/>
        </p:nvSpPr>
        <p:spPr>
          <a:xfrm>
            <a:off x="132080" y="109144"/>
            <a:ext cx="11927840" cy="461665"/>
          </a:xfrm>
          <a:prstGeom prst="rect">
            <a:avLst/>
          </a:prstGeom>
          <a:noFill/>
        </p:spPr>
        <p:txBody>
          <a:bodyPr wrap="square" rtlCol="0">
            <a:spAutoFit/>
          </a:bodyPr>
          <a:lstStyle/>
          <a:p>
            <a:r>
              <a:rPr lang="en-US" sz="2400" dirty="0">
                <a:latin typeface="+mj-lt"/>
                <a:ea typeface="ADLaM Display" panose="020F0502020204030204" pitchFamily="2" charset="0"/>
                <a:cs typeface="ADLaM Display" panose="020F0502020204030204" pitchFamily="2" charset="0"/>
              </a:rPr>
              <a:t>Recommendations &amp; Future Scope</a:t>
            </a:r>
            <a:endParaRPr lang="en-US" sz="1200" dirty="0">
              <a:latin typeface="+mj-lt"/>
              <a:ea typeface="ADLaM Display" panose="020F0502020204030204" pitchFamily="2" charset="0"/>
              <a:cs typeface="ADLaM Display" panose="020F0502020204030204" pitchFamily="2" charset="0"/>
            </a:endParaRPr>
          </a:p>
        </p:txBody>
      </p:sp>
      <p:sp>
        <p:nvSpPr>
          <p:cNvPr id="7" name="TextBox 6">
            <a:extLst>
              <a:ext uri="{FF2B5EF4-FFF2-40B4-BE49-F238E27FC236}">
                <a16:creationId xmlns:a16="http://schemas.microsoft.com/office/drawing/2014/main" id="{DB5E94F3-C964-399A-B3BE-21F5A0766E42}"/>
              </a:ext>
            </a:extLst>
          </p:cNvPr>
          <p:cNvSpPr txBox="1"/>
          <p:nvPr/>
        </p:nvSpPr>
        <p:spPr>
          <a:xfrm>
            <a:off x="132080" y="570809"/>
            <a:ext cx="11783695" cy="5909310"/>
          </a:xfrm>
          <a:prstGeom prst="rect">
            <a:avLst/>
          </a:prstGeom>
          <a:noFill/>
          <a:ln w="19050">
            <a:solidFill>
              <a:srgbClr val="FF5A5F"/>
            </a:solidFill>
            <a:prstDash val="dash"/>
          </a:ln>
        </p:spPr>
        <p:txBody>
          <a:bodyPr wrap="square">
            <a:spAutoFit/>
          </a:bodyPr>
          <a:lstStyle/>
          <a:p>
            <a:r>
              <a:rPr lang="en-US" b="1" dirty="0"/>
              <a:t>Promote Neighborhood-Specific Insights</a:t>
            </a:r>
          </a:p>
          <a:p>
            <a:r>
              <a:rPr lang="en-US" b="1" dirty="0"/>
              <a:t>Implementation</a:t>
            </a:r>
            <a:r>
              <a:rPr lang="en-US" dirty="0"/>
              <a:t>: </a:t>
            </a:r>
            <a:r>
              <a:rPr lang="en-US" sz="1600" dirty="0"/>
              <a:t>Highlight successful neighborhoods through targeted campaigns and performance data collection.</a:t>
            </a:r>
          </a:p>
          <a:p>
            <a:pPr marL="742950" lvl="1" indent="-285750">
              <a:buFont typeface="Arial" panose="020B0604020202020204" pitchFamily="34" charset="0"/>
              <a:buChar char="•"/>
            </a:pPr>
            <a:r>
              <a:rPr lang="en-US" sz="1600" b="1" dirty="0"/>
              <a:t>Hosts</a:t>
            </a:r>
            <a:r>
              <a:rPr lang="en-US" sz="1600" dirty="0"/>
              <a:t>: Helps hosts align property improvements and future investments with high-performing neighborhood standards.</a:t>
            </a:r>
          </a:p>
          <a:p>
            <a:pPr marL="742950" lvl="1" indent="-285750">
              <a:buFont typeface="Arial" panose="020B0604020202020204" pitchFamily="34" charset="0"/>
              <a:buChar char="•"/>
            </a:pPr>
            <a:r>
              <a:rPr lang="en-US" sz="1600" b="1" dirty="0"/>
              <a:t>Airbnb</a:t>
            </a:r>
            <a:r>
              <a:rPr lang="en-US" sz="1600" dirty="0"/>
              <a:t>: Strengthens the platform's reputation by showcasing top-quality locations.</a:t>
            </a:r>
          </a:p>
          <a:p>
            <a:endParaRPr lang="en-US" b="1" dirty="0"/>
          </a:p>
          <a:p>
            <a:r>
              <a:rPr lang="en-US" b="1" dirty="0"/>
              <a:t>Introduce Photo Enhancement Tools:</a:t>
            </a:r>
          </a:p>
          <a:p>
            <a:r>
              <a:rPr lang="en-US" b="1" dirty="0"/>
              <a:t>Implementation</a:t>
            </a:r>
            <a:r>
              <a:rPr lang="en-US" dirty="0"/>
              <a:t>: </a:t>
            </a:r>
            <a:r>
              <a:rPr lang="en-US" sz="1600" dirty="0"/>
              <a:t>Provide photo optimization and AR tools to let guests explore properties in 3D, offering a realistic view of the space and boosting trust before booking.</a:t>
            </a:r>
            <a:endParaRPr lang="en-US" sz="1600" b="1" dirty="0"/>
          </a:p>
          <a:p>
            <a:pPr marL="742950" lvl="1" indent="-285750">
              <a:buFont typeface="Arial" panose="020B0604020202020204" pitchFamily="34" charset="0"/>
              <a:buChar char="•"/>
            </a:pPr>
            <a:r>
              <a:rPr lang="en-US" sz="1600" b="1" dirty="0"/>
              <a:t>Hosts</a:t>
            </a:r>
            <a:r>
              <a:rPr lang="en-US" sz="1600" dirty="0"/>
              <a:t>: AR tools make listings stand out by offering an interactive and immersive experience, increasing booking potential and establishing credibility with guests.</a:t>
            </a:r>
          </a:p>
          <a:p>
            <a:pPr marL="742950" lvl="1" indent="-285750">
              <a:buFont typeface="Arial" panose="020B0604020202020204" pitchFamily="34" charset="0"/>
              <a:buChar char="•"/>
            </a:pPr>
            <a:r>
              <a:rPr lang="en-US" sz="1600" b="1" dirty="0"/>
              <a:t>Airbnb</a:t>
            </a:r>
            <a:r>
              <a:rPr lang="en-US" sz="1600" dirty="0"/>
              <a:t>: Integrating AR creates a cutting-edge, visually engaging platform that enhances guest confidence, improves the overall booking experience, and boosts platform usage and retention rates.</a:t>
            </a:r>
          </a:p>
          <a:p>
            <a:endParaRPr lang="en-US" sz="1600" dirty="0"/>
          </a:p>
          <a:p>
            <a:r>
              <a:rPr lang="en-US" sz="1600" b="1" dirty="0"/>
              <a:t>Integrate Customer Data for Enhanced Analysis</a:t>
            </a:r>
          </a:p>
          <a:p>
            <a:r>
              <a:rPr lang="en-US" sz="1600" b="1" dirty="0"/>
              <a:t>Implementation</a:t>
            </a:r>
            <a:r>
              <a:rPr lang="en-US" sz="1600" dirty="0"/>
              <a:t>: Combine host and customer data, such as booking preferences and feedback, to identify trends and help hosts tailor their listings to meet guest expectations more effectively.</a:t>
            </a:r>
          </a:p>
          <a:p>
            <a:pPr marL="742950" lvl="1" indent="-285750">
              <a:buFont typeface="Arial" panose="020B0604020202020204" pitchFamily="34" charset="0"/>
              <a:buChar char="•"/>
            </a:pPr>
            <a:r>
              <a:rPr lang="en-US" sz="1600" b="1" dirty="0"/>
              <a:t>Hosts</a:t>
            </a:r>
            <a:r>
              <a:rPr lang="en-US" sz="1600" dirty="0"/>
              <a:t>: Gain a deeper understanding of customer preferences, allowing them to customize offerings (e.g., amenities, pricing, and communication) to better meet guest expectations and bookings.</a:t>
            </a:r>
          </a:p>
          <a:p>
            <a:pPr marL="742950" lvl="1" indent="-285750">
              <a:buFont typeface="Arial" panose="020B0604020202020204" pitchFamily="34" charset="0"/>
              <a:buChar char="•"/>
            </a:pPr>
            <a:r>
              <a:rPr lang="en-US" sz="1600" b="1" dirty="0"/>
              <a:t>Airbnb</a:t>
            </a:r>
            <a:r>
              <a:rPr lang="en-US" sz="1600" dirty="0"/>
              <a:t>: Refined analysis through customer data enhances the platform's ability to match guests with suitable properties, improving the guest experience and fostering loyalty.</a:t>
            </a:r>
          </a:p>
          <a:p>
            <a:pPr lvl="1"/>
            <a:endParaRPr lang="en-US" sz="1600" dirty="0"/>
          </a:p>
        </p:txBody>
      </p:sp>
    </p:spTree>
    <p:extLst>
      <p:ext uri="{BB962C8B-B14F-4D97-AF65-F5344CB8AC3E}">
        <p14:creationId xmlns:p14="http://schemas.microsoft.com/office/powerpoint/2010/main" val="555332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1053" name="Rectangle: Rounded Corners 1052">
            <a:extLst>
              <a:ext uri="{FF2B5EF4-FFF2-40B4-BE49-F238E27FC236}">
                <a16:creationId xmlns:a16="http://schemas.microsoft.com/office/drawing/2014/main" id="{A1090CB2-D8A8-2C79-972A-31109B787967}"/>
              </a:ext>
            </a:extLst>
          </p:cNvPr>
          <p:cNvSpPr/>
          <p:nvPr/>
        </p:nvSpPr>
        <p:spPr>
          <a:xfrm>
            <a:off x="3547137" y="760533"/>
            <a:ext cx="5786304" cy="4401461"/>
          </a:xfrm>
          <a:prstGeom prst="roundRect">
            <a:avLst/>
          </a:prstGeom>
          <a:solidFill>
            <a:srgbClr val="FF9FA1">
              <a:alpha val="5000"/>
            </a:srgbClr>
          </a:solidFill>
          <a:ln w="19050">
            <a:solidFill>
              <a:srgbClr val="FF5A5F"/>
            </a:solidFill>
            <a:prstDash val="dash"/>
            <a:miter lim="800000"/>
            <a:extLst>
              <a:ext uri="{C807C97D-BFC1-408E-A445-0C87EB9F89A2}">
                <ask:lineSketchStyleProps xmlns:ask="http://schemas.microsoft.com/office/drawing/2018/sketchyshapes" sd="1219033472">
                  <a:custGeom>
                    <a:avLst/>
                    <a:gdLst>
                      <a:gd name="connsiteX0" fmla="*/ 0 w 5786304"/>
                      <a:gd name="connsiteY0" fmla="*/ 733592 h 4401461"/>
                      <a:gd name="connsiteX1" fmla="*/ 733592 w 5786304"/>
                      <a:gd name="connsiteY1" fmla="*/ 0 h 4401461"/>
                      <a:gd name="connsiteX2" fmla="*/ 1230291 w 5786304"/>
                      <a:gd name="connsiteY2" fmla="*/ 0 h 4401461"/>
                      <a:gd name="connsiteX3" fmla="*/ 1683798 w 5786304"/>
                      <a:gd name="connsiteY3" fmla="*/ 0 h 4401461"/>
                      <a:gd name="connsiteX4" fmla="*/ 2266880 w 5786304"/>
                      <a:gd name="connsiteY4" fmla="*/ 0 h 4401461"/>
                      <a:gd name="connsiteX5" fmla="*/ 2720387 w 5786304"/>
                      <a:gd name="connsiteY5" fmla="*/ 0 h 4401461"/>
                      <a:gd name="connsiteX6" fmla="*/ 3130704 w 5786304"/>
                      <a:gd name="connsiteY6" fmla="*/ 0 h 4401461"/>
                      <a:gd name="connsiteX7" fmla="*/ 3584211 w 5786304"/>
                      <a:gd name="connsiteY7" fmla="*/ 0 h 4401461"/>
                      <a:gd name="connsiteX8" fmla="*/ 4080910 w 5786304"/>
                      <a:gd name="connsiteY8" fmla="*/ 0 h 4401461"/>
                      <a:gd name="connsiteX9" fmla="*/ 5052712 w 5786304"/>
                      <a:gd name="connsiteY9" fmla="*/ 0 h 4401461"/>
                      <a:gd name="connsiteX10" fmla="*/ 5786304 w 5786304"/>
                      <a:gd name="connsiteY10" fmla="*/ 733592 h 4401461"/>
                      <a:gd name="connsiteX11" fmla="*/ 5786304 w 5786304"/>
                      <a:gd name="connsiteY11" fmla="*/ 1379133 h 4401461"/>
                      <a:gd name="connsiteX12" fmla="*/ 5786304 w 5786304"/>
                      <a:gd name="connsiteY12" fmla="*/ 2024674 h 4401461"/>
                      <a:gd name="connsiteX13" fmla="*/ 5786304 w 5786304"/>
                      <a:gd name="connsiteY13" fmla="*/ 2640872 h 4401461"/>
                      <a:gd name="connsiteX14" fmla="*/ 5786304 w 5786304"/>
                      <a:gd name="connsiteY14" fmla="*/ 3667869 h 4401461"/>
                      <a:gd name="connsiteX15" fmla="*/ 5052712 w 5786304"/>
                      <a:gd name="connsiteY15" fmla="*/ 4401461 h 4401461"/>
                      <a:gd name="connsiteX16" fmla="*/ 4556013 w 5786304"/>
                      <a:gd name="connsiteY16" fmla="*/ 4401461 h 4401461"/>
                      <a:gd name="connsiteX17" fmla="*/ 4145697 w 5786304"/>
                      <a:gd name="connsiteY17" fmla="*/ 4401461 h 4401461"/>
                      <a:gd name="connsiteX18" fmla="*/ 3519424 w 5786304"/>
                      <a:gd name="connsiteY18" fmla="*/ 4401461 h 4401461"/>
                      <a:gd name="connsiteX19" fmla="*/ 2979534 w 5786304"/>
                      <a:gd name="connsiteY19" fmla="*/ 4401461 h 4401461"/>
                      <a:gd name="connsiteX20" fmla="*/ 2353262 w 5786304"/>
                      <a:gd name="connsiteY20" fmla="*/ 4401461 h 4401461"/>
                      <a:gd name="connsiteX21" fmla="*/ 1856563 w 5786304"/>
                      <a:gd name="connsiteY21" fmla="*/ 4401461 h 4401461"/>
                      <a:gd name="connsiteX22" fmla="*/ 1403056 w 5786304"/>
                      <a:gd name="connsiteY22" fmla="*/ 4401461 h 4401461"/>
                      <a:gd name="connsiteX23" fmla="*/ 733592 w 5786304"/>
                      <a:gd name="connsiteY23" fmla="*/ 4401461 h 4401461"/>
                      <a:gd name="connsiteX24" fmla="*/ 0 w 5786304"/>
                      <a:gd name="connsiteY24" fmla="*/ 3667869 h 4401461"/>
                      <a:gd name="connsiteX25" fmla="*/ 0 w 5786304"/>
                      <a:gd name="connsiteY25" fmla="*/ 3081014 h 4401461"/>
                      <a:gd name="connsiteX26" fmla="*/ 0 w 5786304"/>
                      <a:gd name="connsiteY26" fmla="*/ 2435473 h 4401461"/>
                      <a:gd name="connsiteX27" fmla="*/ 0 w 5786304"/>
                      <a:gd name="connsiteY27" fmla="*/ 1819274 h 4401461"/>
                      <a:gd name="connsiteX28" fmla="*/ 0 w 5786304"/>
                      <a:gd name="connsiteY28" fmla="*/ 1291105 h 4401461"/>
                      <a:gd name="connsiteX29" fmla="*/ 0 w 5786304"/>
                      <a:gd name="connsiteY29" fmla="*/ 733592 h 440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86304" h="4401461" fill="none" extrusionOk="0">
                        <a:moveTo>
                          <a:pt x="0" y="733592"/>
                        </a:moveTo>
                        <a:cubicBezTo>
                          <a:pt x="44287" y="251550"/>
                          <a:pt x="266443" y="-23767"/>
                          <a:pt x="733592" y="0"/>
                        </a:cubicBezTo>
                        <a:cubicBezTo>
                          <a:pt x="876192" y="-11869"/>
                          <a:pt x="1034711" y="22999"/>
                          <a:pt x="1230291" y="0"/>
                        </a:cubicBezTo>
                        <a:cubicBezTo>
                          <a:pt x="1425871" y="-22999"/>
                          <a:pt x="1546922" y="35384"/>
                          <a:pt x="1683798" y="0"/>
                        </a:cubicBezTo>
                        <a:cubicBezTo>
                          <a:pt x="1820674" y="-35384"/>
                          <a:pt x="2023431" y="39827"/>
                          <a:pt x="2266880" y="0"/>
                        </a:cubicBezTo>
                        <a:cubicBezTo>
                          <a:pt x="2510329" y="-39827"/>
                          <a:pt x="2512057" y="54372"/>
                          <a:pt x="2720387" y="0"/>
                        </a:cubicBezTo>
                        <a:cubicBezTo>
                          <a:pt x="2928717" y="-54372"/>
                          <a:pt x="2985384" y="24103"/>
                          <a:pt x="3130704" y="0"/>
                        </a:cubicBezTo>
                        <a:cubicBezTo>
                          <a:pt x="3276024" y="-24103"/>
                          <a:pt x="3489302" y="45298"/>
                          <a:pt x="3584211" y="0"/>
                        </a:cubicBezTo>
                        <a:cubicBezTo>
                          <a:pt x="3679120" y="-45298"/>
                          <a:pt x="3940034" y="45046"/>
                          <a:pt x="4080910" y="0"/>
                        </a:cubicBezTo>
                        <a:cubicBezTo>
                          <a:pt x="4221786" y="-45046"/>
                          <a:pt x="4785973" y="55503"/>
                          <a:pt x="5052712" y="0"/>
                        </a:cubicBezTo>
                        <a:cubicBezTo>
                          <a:pt x="5409644" y="47867"/>
                          <a:pt x="5853313" y="343479"/>
                          <a:pt x="5786304" y="733592"/>
                        </a:cubicBezTo>
                        <a:cubicBezTo>
                          <a:pt x="5787121" y="1033919"/>
                          <a:pt x="5737456" y="1249050"/>
                          <a:pt x="5786304" y="1379133"/>
                        </a:cubicBezTo>
                        <a:cubicBezTo>
                          <a:pt x="5835152" y="1509216"/>
                          <a:pt x="5720085" y="1773064"/>
                          <a:pt x="5786304" y="2024674"/>
                        </a:cubicBezTo>
                        <a:cubicBezTo>
                          <a:pt x="5852523" y="2276284"/>
                          <a:pt x="5725516" y="2461538"/>
                          <a:pt x="5786304" y="2640872"/>
                        </a:cubicBezTo>
                        <a:cubicBezTo>
                          <a:pt x="5847092" y="2820206"/>
                          <a:pt x="5720018" y="3392963"/>
                          <a:pt x="5786304" y="3667869"/>
                        </a:cubicBezTo>
                        <a:cubicBezTo>
                          <a:pt x="5847882" y="4083577"/>
                          <a:pt x="5449748" y="4404430"/>
                          <a:pt x="5052712" y="4401461"/>
                        </a:cubicBezTo>
                        <a:cubicBezTo>
                          <a:pt x="4925388" y="4403578"/>
                          <a:pt x="4733794" y="4356978"/>
                          <a:pt x="4556013" y="4401461"/>
                        </a:cubicBezTo>
                        <a:cubicBezTo>
                          <a:pt x="4378232" y="4445944"/>
                          <a:pt x="4295658" y="4384621"/>
                          <a:pt x="4145697" y="4401461"/>
                        </a:cubicBezTo>
                        <a:cubicBezTo>
                          <a:pt x="3995736" y="4418301"/>
                          <a:pt x="3746355" y="4362466"/>
                          <a:pt x="3519424" y="4401461"/>
                        </a:cubicBezTo>
                        <a:cubicBezTo>
                          <a:pt x="3292493" y="4440456"/>
                          <a:pt x="3237791" y="4359548"/>
                          <a:pt x="2979534" y="4401461"/>
                        </a:cubicBezTo>
                        <a:cubicBezTo>
                          <a:pt x="2721277" y="4443374"/>
                          <a:pt x="2628966" y="4373375"/>
                          <a:pt x="2353262" y="4401461"/>
                        </a:cubicBezTo>
                        <a:cubicBezTo>
                          <a:pt x="2077558" y="4429547"/>
                          <a:pt x="2090508" y="4400263"/>
                          <a:pt x="1856563" y="4401461"/>
                        </a:cubicBezTo>
                        <a:cubicBezTo>
                          <a:pt x="1622618" y="4402659"/>
                          <a:pt x="1505812" y="4401265"/>
                          <a:pt x="1403056" y="4401461"/>
                        </a:cubicBezTo>
                        <a:cubicBezTo>
                          <a:pt x="1300300" y="4401657"/>
                          <a:pt x="1000413" y="4387719"/>
                          <a:pt x="733592" y="4401461"/>
                        </a:cubicBezTo>
                        <a:cubicBezTo>
                          <a:pt x="249337" y="4429210"/>
                          <a:pt x="-407" y="4052700"/>
                          <a:pt x="0" y="3667869"/>
                        </a:cubicBezTo>
                        <a:cubicBezTo>
                          <a:pt x="-17616" y="3548776"/>
                          <a:pt x="28034" y="3225777"/>
                          <a:pt x="0" y="3081014"/>
                        </a:cubicBezTo>
                        <a:cubicBezTo>
                          <a:pt x="-28034" y="2936251"/>
                          <a:pt x="54196" y="2689619"/>
                          <a:pt x="0" y="2435473"/>
                        </a:cubicBezTo>
                        <a:cubicBezTo>
                          <a:pt x="-54196" y="2181327"/>
                          <a:pt x="36571" y="2051083"/>
                          <a:pt x="0" y="1819274"/>
                        </a:cubicBezTo>
                        <a:cubicBezTo>
                          <a:pt x="-36571" y="1587465"/>
                          <a:pt x="41860" y="1440940"/>
                          <a:pt x="0" y="1291105"/>
                        </a:cubicBezTo>
                        <a:cubicBezTo>
                          <a:pt x="-41860" y="1141270"/>
                          <a:pt x="44831" y="1010771"/>
                          <a:pt x="0" y="733592"/>
                        </a:cubicBezTo>
                        <a:close/>
                      </a:path>
                      <a:path w="5786304" h="4401461" stroke="0" extrusionOk="0">
                        <a:moveTo>
                          <a:pt x="0" y="733592"/>
                        </a:moveTo>
                        <a:cubicBezTo>
                          <a:pt x="-86341" y="275183"/>
                          <a:pt x="225307" y="38707"/>
                          <a:pt x="733592" y="0"/>
                        </a:cubicBezTo>
                        <a:cubicBezTo>
                          <a:pt x="863274" y="-37700"/>
                          <a:pt x="1131603" y="33796"/>
                          <a:pt x="1359864" y="0"/>
                        </a:cubicBezTo>
                        <a:cubicBezTo>
                          <a:pt x="1588125" y="-33796"/>
                          <a:pt x="1657856" y="53483"/>
                          <a:pt x="1856563" y="0"/>
                        </a:cubicBezTo>
                        <a:cubicBezTo>
                          <a:pt x="2055270" y="-53483"/>
                          <a:pt x="2160965" y="15982"/>
                          <a:pt x="2310071" y="0"/>
                        </a:cubicBezTo>
                        <a:cubicBezTo>
                          <a:pt x="2459177" y="-15982"/>
                          <a:pt x="2700310" y="55015"/>
                          <a:pt x="2893152" y="0"/>
                        </a:cubicBezTo>
                        <a:cubicBezTo>
                          <a:pt x="3085994" y="-55015"/>
                          <a:pt x="3232480" y="18034"/>
                          <a:pt x="3389851" y="0"/>
                        </a:cubicBezTo>
                        <a:cubicBezTo>
                          <a:pt x="3547222" y="-18034"/>
                          <a:pt x="3741073" y="23316"/>
                          <a:pt x="4016123" y="0"/>
                        </a:cubicBezTo>
                        <a:cubicBezTo>
                          <a:pt x="4291173" y="-23316"/>
                          <a:pt x="4378530" y="17953"/>
                          <a:pt x="4469631" y="0"/>
                        </a:cubicBezTo>
                        <a:cubicBezTo>
                          <a:pt x="4560732" y="-17953"/>
                          <a:pt x="4880923" y="13499"/>
                          <a:pt x="5052712" y="0"/>
                        </a:cubicBezTo>
                        <a:cubicBezTo>
                          <a:pt x="5508096" y="12078"/>
                          <a:pt x="5750519" y="322652"/>
                          <a:pt x="5786304" y="733592"/>
                        </a:cubicBezTo>
                        <a:cubicBezTo>
                          <a:pt x="5823689" y="970399"/>
                          <a:pt x="5752947" y="1147916"/>
                          <a:pt x="5786304" y="1320447"/>
                        </a:cubicBezTo>
                        <a:cubicBezTo>
                          <a:pt x="5819661" y="1492978"/>
                          <a:pt x="5732478" y="1627055"/>
                          <a:pt x="5786304" y="1877960"/>
                        </a:cubicBezTo>
                        <a:cubicBezTo>
                          <a:pt x="5840130" y="2128865"/>
                          <a:pt x="5784267" y="2364560"/>
                          <a:pt x="5786304" y="2523501"/>
                        </a:cubicBezTo>
                        <a:cubicBezTo>
                          <a:pt x="5788341" y="2682442"/>
                          <a:pt x="5749644" y="2939412"/>
                          <a:pt x="5786304" y="3169042"/>
                        </a:cubicBezTo>
                        <a:cubicBezTo>
                          <a:pt x="5822964" y="3398672"/>
                          <a:pt x="5762597" y="3503710"/>
                          <a:pt x="5786304" y="3667869"/>
                        </a:cubicBezTo>
                        <a:cubicBezTo>
                          <a:pt x="5768545" y="4056289"/>
                          <a:pt x="5401541" y="4317264"/>
                          <a:pt x="5052712" y="4401461"/>
                        </a:cubicBezTo>
                        <a:cubicBezTo>
                          <a:pt x="4765815" y="4412516"/>
                          <a:pt x="4633779" y="4353462"/>
                          <a:pt x="4469631" y="4401461"/>
                        </a:cubicBezTo>
                        <a:cubicBezTo>
                          <a:pt x="4305483" y="4449460"/>
                          <a:pt x="4237105" y="4368424"/>
                          <a:pt x="4059314" y="4401461"/>
                        </a:cubicBezTo>
                        <a:cubicBezTo>
                          <a:pt x="3881523" y="4434498"/>
                          <a:pt x="3758702" y="4388752"/>
                          <a:pt x="3605807" y="4401461"/>
                        </a:cubicBezTo>
                        <a:cubicBezTo>
                          <a:pt x="3452912" y="4414170"/>
                          <a:pt x="3176782" y="4397680"/>
                          <a:pt x="2979534" y="4401461"/>
                        </a:cubicBezTo>
                        <a:cubicBezTo>
                          <a:pt x="2782286" y="4405242"/>
                          <a:pt x="2632189" y="4393927"/>
                          <a:pt x="2439644" y="4401461"/>
                        </a:cubicBezTo>
                        <a:cubicBezTo>
                          <a:pt x="2247099" y="4408995"/>
                          <a:pt x="2119643" y="4357070"/>
                          <a:pt x="1986137" y="4401461"/>
                        </a:cubicBezTo>
                        <a:cubicBezTo>
                          <a:pt x="1852631" y="4445852"/>
                          <a:pt x="1564780" y="4373528"/>
                          <a:pt x="1446247" y="4401461"/>
                        </a:cubicBezTo>
                        <a:cubicBezTo>
                          <a:pt x="1327714" y="4429394"/>
                          <a:pt x="1010475" y="4375463"/>
                          <a:pt x="733592" y="4401461"/>
                        </a:cubicBezTo>
                        <a:cubicBezTo>
                          <a:pt x="333858" y="4384798"/>
                          <a:pt x="50578" y="4127709"/>
                          <a:pt x="0" y="3667869"/>
                        </a:cubicBezTo>
                        <a:cubicBezTo>
                          <a:pt x="-22226" y="3537720"/>
                          <a:pt x="34375" y="3237472"/>
                          <a:pt x="0" y="3022328"/>
                        </a:cubicBezTo>
                        <a:cubicBezTo>
                          <a:pt x="-34375" y="2807184"/>
                          <a:pt x="29129" y="2559990"/>
                          <a:pt x="0" y="2406130"/>
                        </a:cubicBezTo>
                        <a:cubicBezTo>
                          <a:pt x="-29129" y="2252270"/>
                          <a:pt x="16249" y="2134863"/>
                          <a:pt x="0" y="1877960"/>
                        </a:cubicBezTo>
                        <a:cubicBezTo>
                          <a:pt x="-16249" y="1621057"/>
                          <a:pt x="6692" y="1556760"/>
                          <a:pt x="0" y="1261762"/>
                        </a:cubicBezTo>
                        <a:cubicBezTo>
                          <a:pt x="-6692" y="966764"/>
                          <a:pt x="32289" y="983732"/>
                          <a:pt x="0" y="73359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9" name="Straight Arrow Connector 1048">
            <a:extLst>
              <a:ext uri="{FF2B5EF4-FFF2-40B4-BE49-F238E27FC236}">
                <a16:creationId xmlns:a16="http://schemas.microsoft.com/office/drawing/2014/main" id="{45DFE7CE-9F40-5D4F-B69D-EBC603CE9BAF}"/>
              </a:ext>
            </a:extLst>
          </p:cNvPr>
          <p:cNvCxnSpPr>
            <a:cxnSpLocks/>
          </p:cNvCxnSpPr>
          <p:nvPr/>
        </p:nvCxnSpPr>
        <p:spPr>
          <a:xfrm>
            <a:off x="426861" y="2378290"/>
            <a:ext cx="10926939" cy="0"/>
          </a:xfrm>
          <a:prstGeom prst="straightConnector1">
            <a:avLst/>
          </a:prstGeom>
          <a:ln w="22225" cap="flat" cmpd="sng" algn="ctr">
            <a:solidFill>
              <a:srgbClr val="FF5A5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6297E4EF-5A5A-895A-0D6B-067ACD80D8F2}"/>
              </a:ext>
            </a:extLst>
          </p:cNvPr>
          <p:cNvSpPr txBox="1"/>
          <p:nvPr/>
        </p:nvSpPr>
        <p:spPr>
          <a:xfrm>
            <a:off x="166472" y="227010"/>
            <a:ext cx="3059328" cy="646331"/>
          </a:xfrm>
          <a:prstGeom prst="rect">
            <a:avLst/>
          </a:prstGeom>
          <a:noFill/>
        </p:spPr>
        <p:txBody>
          <a:bodyPr wrap="square">
            <a:spAutoFit/>
          </a:bodyPr>
          <a:lstStyle/>
          <a:p>
            <a:r>
              <a:rPr lang="en-IN" sz="3600" b="1" spc="0" dirty="0">
                <a:solidFill>
                  <a:srgbClr val="FF5A5F"/>
                </a:solidFill>
                <a:latin typeface="+mj-lt"/>
              </a:rPr>
              <a:t>Agenda</a:t>
            </a:r>
            <a:endParaRPr lang="en-US" sz="3600" dirty="0"/>
          </a:p>
        </p:txBody>
      </p:sp>
      <p:grpSp>
        <p:nvGrpSpPr>
          <p:cNvPr id="1027" name="Group 1026">
            <a:extLst>
              <a:ext uri="{FF2B5EF4-FFF2-40B4-BE49-F238E27FC236}">
                <a16:creationId xmlns:a16="http://schemas.microsoft.com/office/drawing/2014/main" id="{87C8DC01-7E7D-7D46-925C-7FAC99813CD9}"/>
              </a:ext>
            </a:extLst>
          </p:cNvPr>
          <p:cNvGrpSpPr/>
          <p:nvPr/>
        </p:nvGrpSpPr>
        <p:grpSpPr>
          <a:xfrm>
            <a:off x="426861" y="1766815"/>
            <a:ext cx="10403699" cy="1302995"/>
            <a:chOff x="426861" y="1702172"/>
            <a:chExt cx="10134187" cy="1291135"/>
          </a:xfrm>
        </p:grpSpPr>
        <p:pic>
          <p:nvPicPr>
            <p:cNvPr id="37" name="Graphic 36" descr="Closed book outline">
              <a:extLst>
                <a:ext uri="{FF2B5EF4-FFF2-40B4-BE49-F238E27FC236}">
                  <a16:creationId xmlns:a16="http://schemas.microsoft.com/office/drawing/2014/main" id="{876D8D18-64AB-3A07-33E3-C59782A12B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861" y="1891498"/>
              <a:ext cx="972000" cy="972000"/>
            </a:xfrm>
            <a:prstGeom prst="rect">
              <a:avLst/>
            </a:prstGeom>
          </p:spPr>
        </p:pic>
        <p:pic>
          <p:nvPicPr>
            <p:cNvPr id="39" name="Picture 38" descr="A black rectangle with white dots&#10;&#10;Description automatically generated">
              <a:extLst>
                <a:ext uri="{FF2B5EF4-FFF2-40B4-BE49-F238E27FC236}">
                  <a16:creationId xmlns:a16="http://schemas.microsoft.com/office/drawing/2014/main" id="{4B9D4E8E-5D90-ADCE-D736-EA7E5840E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400" y="1891498"/>
              <a:ext cx="972000" cy="972000"/>
            </a:xfrm>
            <a:prstGeom prst="rect">
              <a:avLst/>
            </a:prstGeom>
          </p:spPr>
        </p:pic>
        <p:pic>
          <p:nvPicPr>
            <p:cNvPr id="47" name="Picture 46">
              <a:extLst>
                <a:ext uri="{FF2B5EF4-FFF2-40B4-BE49-F238E27FC236}">
                  <a16:creationId xmlns:a16="http://schemas.microsoft.com/office/drawing/2014/main" id="{902BF25C-661C-9DE5-8D4F-69F13D30F2F3}"/>
                </a:ext>
              </a:extLst>
            </p:cNvPr>
            <p:cNvPicPr>
              <a:picLocks noChangeAspect="1"/>
            </p:cNvPicPr>
            <p:nvPr/>
          </p:nvPicPr>
          <p:blipFill>
            <a:blip r:embed="rId6"/>
            <a:stretch>
              <a:fillRect/>
            </a:stretch>
          </p:blipFill>
          <p:spPr>
            <a:xfrm>
              <a:off x="4089784" y="1761688"/>
              <a:ext cx="1231619" cy="1231619"/>
            </a:xfrm>
            <a:prstGeom prst="rect">
              <a:avLst/>
            </a:prstGeom>
          </p:spPr>
        </p:pic>
        <p:pic>
          <p:nvPicPr>
            <p:cNvPr id="55" name="Picture 54">
              <a:extLst>
                <a:ext uri="{FF2B5EF4-FFF2-40B4-BE49-F238E27FC236}">
                  <a16:creationId xmlns:a16="http://schemas.microsoft.com/office/drawing/2014/main" id="{042BA11F-CEAA-D8A7-7495-3BFBF680F86A}"/>
                </a:ext>
              </a:extLst>
            </p:cNvPr>
            <p:cNvPicPr>
              <a:picLocks noChangeAspect="1"/>
            </p:cNvPicPr>
            <p:nvPr/>
          </p:nvPicPr>
          <p:blipFill>
            <a:blip r:embed="rId7"/>
            <a:stretch>
              <a:fillRect/>
            </a:stretch>
          </p:blipFill>
          <p:spPr>
            <a:xfrm>
              <a:off x="6150942" y="1962618"/>
              <a:ext cx="729782" cy="729782"/>
            </a:xfrm>
            <a:prstGeom prst="rect">
              <a:avLst/>
            </a:prstGeom>
          </p:spPr>
        </p:pic>
        <p:pic>
          <p:nvPicPr>
            <p:cNvPr id="57" name="Picture 56">
              <a:extLst>
                <a:ext uri="{FF2B5EF4-FFF2-40B4-BE49-F238E27FC236}">
                  <a16:creationId xmlns:a16="http://schemas.microsoft.com/office/drawing/2014/main" id="{A9449D15-8FF9-8ED6-104B-B378191E38EF}"/>
                </a:ext>
              </a:extLst>
            </p:cNvPr>
            <p:cNvPicPr>
              <a:picLocks noChangeAspect="1"/>
            </p:cNvPicPr>
            <p:nvPr/>
          </p:nvPicPr>
          <p:blipFill>
            <a:blip r:embed="rId8"/>
            <a:stretch>
              <a:fillRect/>
            </a:stretch>
          </p:blipFill>
          <p:spPr>
            <a:xfrm>
              <a:off x="7770108" y="1962618"/>
              <a:ext cx="729782" cy="729782"/>
            </a:xfrm>
            <a:prstGeom prst="rect">
              <a:avLst/>
            </a:prstGeom>
          </p:spPr>
        </p:pic>
        <p:pic>
          <p:nvPicPr>
            <p:cNvPr id="59" name="Picture 58" descr="A hand holding a graph&#10;&#10;Description automatically generated">
              <a:extLst>
                <a:ext uri="{FF2B5EF4-FFF2-40B4-BE49-F238E27FC236}">
                  <a16:creationId xmlns:a16="http://schemas.microsoft.com/office/drawing/2014/main" id="{C81D137E-1898-746A-7090-ADB3D27D6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29429" y="1702172"/>
              <a:ext cx="1231619" cy="1270874"/>
            </a:xfrm>
            <a:prstGeom prst="rect">
              <a:avLst/>
            </a:prstGeom>
          </p:spPr>
        </p:pic>
      </p:grpSp>
      <p:sp>
        <p:nvSpPr>
          <p:cNvPr id="1029" name="TextBox 1028">
            <a:extLst>
              <a:ext uri="{FF2B5EF4-FFF2-40B4-BE49-F238E27FC236}">
                <a16:creationId xmlns:a16="http://schemas.microsoft.com/office/drawing/2014/main" id="{BE2B45D8-1A71-AF89-44EE-900398AB4905}"/>
              </a:ext>
            </a:extLst>
          </p:cNvPr>
          <p:cNvSpPr txBox="1"/>
          <p:nvPr/>
        </p:nvSpPr>
        <p:spPr>
          <a:xfrm>
            <a:off x="166472" y="2863498"/>
            <a:ext cx="1899358" cy="338554"/>
          </a:xfrm>
          <a:prstGeom prst="rect">
            <a:avLst/>
          </a:prstGeom>
          <a:noFill/>
        </p:spPr>
        <p:txBody>
          <a:bodyPr wrap="square" rtlCol="0">
            <a:spAutoFit/>
          </a:bodyPr>
          <a:lstStyle/>
          <a:p>
            <a:r>
              <a:rPr lang="en-US" sz="1600" b="1" dirty="0">
                <a:solidFill>
                  <a:srgbClr val="FF5A5F"/>
                </a:solidFill>
              </a:rPr>
              <a:t>Introduction</a:t>
            </a:r>
          </a:p>
        </p:txBody>
      </p:sp>
      <p:sp>
        <p:nvSpPr>
          <p:cNvPr id="1034" name="TextBox 1033">
            <a:extLst>
              <a:ext uri="{FF2B5EF4-FFF2-40B4-BE49-F238E27FC236}">
                <a16:creationId xmlns:a16="http://schemas.microsoft.com/office/drawing/2014/main" id="{800815FE-E941-FE7B-6181-9B6BDCF55ACB}"/>
              </a:ext>
            </a:extLst>
          </p:cNvPr>
          <p:cNvSpPr txBox="1"/>
          <p:nvPr/>
        </p:nvSpPr>
        <p:spPr>
          <a:xfrm>
            <a:off x="9285637" y="3429811"/>
            <a:ext cx="2490930" cy="584775"/>
          </a:xfrm>
          <a:prstGeom prst="rect">
            <a:avLst/>
          </a:prstGeom>
          <a:noFill/>
        </p:spPr>
        <p:txBody>
          <a:bodyPr wrap="square" rtlCol="0">
            <a:spAutoFit/>
          </a:bodyPr>
          <a:lstStyle/>
          <a:p>
            <a:pPr algn="ctr"/>
            <a:r>
              <a:rPr lang="en-US" sz="1600" b="1" dirty="0">
                <a:solidFill>
                  <a:srgbClr val="FF5A5F"/>
                </a:solidFill>
              </a:rPr>
              <a:t>Business Insights</a:t>
            </a:r>
          </a:p>
          <a:p>
            <a:pPr algn="ctr"/>
            <a:r>
              <a:rPr lang="en-US" sz="1600" b="1" dirty="0">
                <a:solidFill>
                  <a:srgbClr val="FF5A5F"/>
                </a:solidFill>
              </a:rPr>
              <a:t>&amp; Way Forward</a:t>
            </a:r>
          </a:p>
        </p:txBody>
      </p:sp>
      <p:sp>
        <p:nvSpPr>
          <p:cNvPr id="1037" name="TextBox 1036">
            <a:extLst>
              <a:ext uri="{FF2B5EF4-FFF2-40B4-BE49-F238E27FC236}">
                <a16:creationId xmlns:a16="http://schemas.microsoft.com/office/drawing/2014/main" id="{B6D1E6EB-1D26-1AE7-C021-2F88A8259C2A}"/>
              </a:ext>
            </a:extLst>
          </p:cNvPr>
          <p:cNvSpPr txBox="1"/>
          <p:nvPr/>
        </p:nvSpPr>
        <p:spPr>
          <a:xfrm>
            <a:off x="14808" y="3145930"/>
            <a:ext cx="2065830" cy="646331"/>
          </a:xfrm>
          <a:prstGeom prst="rect">
            <a:avLst/>
          </a:prstGeom>
          <a:noFill/>
        </p:spPr>
        <p:txBody>
          <a:bodyPr wrap="square" rtlCol="0">
            <a:spAutoFit/>
          </a:bodyPr>
          <a:lstStyle/>
          <a:p>
            <a:pPr algn="ctr"/>
            <a:r>
              <a:rPr lang="en-US" sz="1200" dirty="0"/>
              <a:t>Airbnb Business Model Super Host Certification Program</a:t>
            </a:r>
          </a:p>
        </p:txBody>
      </p:sp>
      <p:grpSp>
        <p:nvGrpSpPr>
          <p:cNvPr id="1046" name="Group 1045">
            <a:extLst>
              <a:ext uri="{FF2B5EF4-FFF2-40B4-BE49-F238E27FC236}">
                <a16:creationId xmlns:a16="http://schemas.microsoft.com/office/drawing/2014/main" id="{B9D09F74-2197-495E-37CA-DE632CDE5DFD}"/>
              </a:ext>
            </a:extLst>
          </p:cNvPr>
          <p:cNvGrpSpPr/>
          <p:nvPr/>
        </p:nvGrpSpPr>
        <p:grpSpPr>
          <a:xfrm>
            <a:off x="1655728" y="3431311"/>
            <a:ext cx="2065830" cy="1163149"/>
            <a:chOff x="1774726" y="3546256"/>
            <a:chExt cx="2065830" cy="1163149"/>
          </a:xfrm>
        </p:grpSpPr>
        <p:sp>
          <p:nvSpPr>
            <p:cNvPr id="1030" name="TextBox 1029">
              <a:extLst>
                <a:ext uri="{FF2B5EF4-FFF2-40B4-BE49-F238E27FC236}">
                  <a16:creationId xmlns:a16="http://schemas.microsoft.com/office/drawing/2014/main" id="{AF6330C4-ABB7-E435-9FDF-2C3F58661ABE}"/>
                </a:ext>
              </a:extLst>
            </p:cNvPr>
            <p:cNvSpPr txBox="1"/>
            <p:nvPr/>
          </p:nvSpPr>
          <p:spPr>
            <a:xfrm>
              <a:off x="1951587" y="3546256"/>
              <a:ext cx="1720159" cy="584775"/>
            </a:xfrm>
            <a:prstGeom prst="rect">
              <a:avLst/>
            </a:prstGeom>
            <a:noFill/>
          </p:spPr>
          <p:txBody>
            <a:bodyPr wrap="square" rtlCol="0">
              <a:spAutoFit/>
            </a:bodyPr>
            <a:lstStyle/>
            <a:p>
              <a:pPr algn="ctr"/>
              <a:r>
                <a:rPr lang="en-US" sz="1600" b="1" dirty="0">
                  <a:solidFill>
                    <a:srgbClr val="FF5A5F"/>
                  </a:solidFill>
                </a:rPr>
                <a:t>Problem Statement</a:t>
              </a:r>
            </a:p>
          </p:txBody>
        </p:sp>
        <p:sp>
          <p:nvSpPr>
            <p:cNvPr id="1039" name="TextBox 1038">
              <a:extLst>
                <a:ext uri="{FF2B5EF4-FFF2-40B4-BE49-F238E27FC236}">
                  <a16:creationId xmlns:a16="http://schemas.microsoft.com/office/drawing/2014/main" id="{3E054016-E079-DE0F-FF5F-357AC9984483}"/>
                </a:ext>
              </a:extLst>
            </p:cNvPr>
            <p:cNvSpPr txBox="1"/>
            <p:nvPr/>
          </p:nvSpPr>
          <p:spPr>
            <a:xfrm>
              <a:off x="1774726" y="4063074"/>
              <a:ext cx="2065830" cy="646331"/>
            </a:xfrm>
            <a:prstGeom prst="rect">
              <a:avLst/>
            </a:prstGeom>
            <a:noFill/>
          </p:spPr>
          <p:txBody>
            <a:bodyPr wrap="square" rtlCol="0">
              <a:spAutoFit/>
            </a:bodyPr>
            <a:lstStyle/>
            <a:p>
              <a:pPr algn="ctr"/>
              <a:r>
                <a:rPr lang="en-US" sz="1200" dirty="0"/>
                <a:t>Airbnb Perspective</a:t>
              </a:r>
            </a:p>
            <a:p>
              <a:pPr algn="ctr"/>
              <a:r>
                <a:rPr lang="en-US" sz="1200" dirty="0"/>
                <a:t>Host Perspective</a:t>
              </a:r>
            </a:p>
            <a:p>
              <a:pPr algn="ctr"/>
              <a:r>
                <a:rPr lang="en-US" sz="1200" dirty="0"/>
                <a:t>Potential Investor</a:t>
              </a:r>
            </a:p>
          </p:txBody>
        </p:sp>
      </p:grpSp>
      <p:grpSp>
        <p:nvGrpSpPr>
          <p:cNvPr id="1044" name="Group 1043">
            <a:extLst>
              <a:ext uri="{FF2B5EF4-FFF2-40B4-BE49-F238E27FC236}">
                <a16:creationId xmlns:a16="http://schemas.microsoft.com/office/drawing/2014/main" id="{61B6C535-7029-683F-40A0-E683CD517285}"/>
              </a:ext>
            </a:extLst>
          </p:cNvPr>
          <p:cNvGrpSpPr/>
          <p:nvPr/>
        </p:nvGrpSpPr>
        <p:grpSpPr>
          <a:xfrm>
            <a:off x="5382360" y="3429811"/>
            <a:ext cx="2490930" cy="1164649"/>
            <a:chOff x="5216115" y="3546257"/>
            <a:chExt cx="2490930" cy="1164649"/>
          </a:xfrm>
        </p:grpSpPr>
        <p:sp>
          <p:nvSpPr>
            <p:cNvPr id="1032" name="TextBox 1031">
              <a:extLst>
                <a:ext uri="{FF2B5EF4-FFF2-40B4-BE49-F238E27FC236}">
                  <a16:creationId xmlns:a16="http://schemas.microsoft.com/office/drawing/2014/main" id="{76FEBC89-041D-2C83-9815-5C52DCDE8DE4}"/>
                </a:ext>
              </a:extLst>
            </p:cNvPr>
            <p:cNvSpPr txBox="1"/>
            <p:nvPr/>
          </p:nvSpPr>
          <p:spPr>
            <a:xfrm>
              <a:off x="5216115" y="3546257"/>
              <a:ext cx="2490930" cy="584775"/>
            </a:xfrm>
            <a:prstGeom prst="rect">
              <a:avLst/>
            </a:prstGeom>
            <a:noFill/>
          </p:spPr>
          <p:txBody>
            <a:bodyPr wrap="square" rtlCol="0">
              <a:spAutoFit/>
            </a:bodyPr>
            <a:lstStyle/>
            <a:p>
              <a:pPr algn="ctr"/>
              <a:r>
                <a:rPr lang="en-US" sz="1600" b="1" dirty="0">
                  <a:solidFill>
                    <a:srgbClr val="FF5A5F"/>
                  </a:solidFill>
                </a:rPr>
                <a:t>Data</a:t>
              </a:r>
            </a:p>
            <a:p>
              <a:pPr algn="ctr"/>
              <a:r>
                <a:rPr lang="en-US" sz="1600" b="1" dirty="0">
                  <a:solidFill>
                    <a:srgbClr val="FF5A5F"/>
                  </a:solidFill>
                </a:rPr>
                <a:t>Modification</a:t>
              </a:r>
            </a:p>
          </p:txBody>
        </p:sp>
        <p:sp>
          <p:nvSpPr>
            <p:cNvPr id="1040" name="TextBox 1039">
              <a:extLst>
                <a:ext uri="{FF2B5EF4-FFF2-40B4-BE49-F238E27FC236}">
                  <a16:creationId xmlns:a16="http://schemas.microsoft.com/office/drawing/2014/main" id="{87A2B106-A1BB-551C-7711-CF8178618866}"/>
                </a:ext>
              </a:extLst>
            </p:cNvPr>
            <p:cNvSpPr txBox="1"/>
            <p:nvPr/>
          </p:nvSpPr>
          <p:spPr>
            <a:xfrm>
              <a:off x="5335189" y="4064575"/>
              <a:ext cx="2287190" cy="646331"/>
            </a:xfrm>
            <a:prstGeom prst="rect">
              <a:avLst/>
            </a:prstGeom>
            <a:noFill/>
          </p:spPr>
          <p:txBody>
            <a:bodyPr wrap="square" rtlCol="0">
              <a:spAutoFit/>
            </a:bodyPr>
            <a:lstStyle/>
            <a:p>
              <a:pPr algn="ctr"/>
              <a:r>
                <a:rPr lang="en-US" sz="1200" dirty="0"/>
                <a:t>Prepared our Data</a:t>
              </a:r>
            </a:p>
            <a:p>
              <a:pPr algn="ctr"/>
              <a:r>
                <a:rPr lang="en-US" sz="1200" dirty="0"/>
                <a:t>for Extensive Data Modeling</a:t>
              </a:r>
            </a:p>
          </p:txBody>
        </p:sp>
      </p:grpSp>
      <p:sp>
        <p:nvSpPr>
          <p:cNvPr id="1041" name="TextBox 1040">
            <a:extLst>
              <a:ext uri="{FF2B5EF4-FFF2-40B4-BE49-F238E27FC236}">
                <a16:creationId xmlns:a16="http://schemas.microsoft.com/office/drawing/2014/main" id="{596F61CD-BDB9-9E1A-9EF2-32A76FE98321}"/>
              </a:ext>
            </a:extLst>
          </p:cNvPr>
          <p:cNvSpPr txBox="1"/>
          <p:nvPr/>
        </p:nvSpPr>
        <p:spPr>
          <a:xfrm>
            <a:off x="9234728" y="3992867"/>
            <a:ext cx="2592747" cy="461665"/>
          </a:xfrm>
          <a:prstGeom prst="rect">
            <a:avLst/>
          </a:prstGeom>
          <a:noFill/>
        </p:spPr>
        <p:txBody>
          <a:bodyPr wrap="square" rtlCol="0">
            <a:spAutoFit/>
          </a:bodyPr>
          <a:lstStyle/>
          <a:p>
            <a:pPr algn="ctr"/>
            <a:r>
              <a:rPr lang="en-US" sz="1200" dirty="0"/>
              <a:t>Recommendations for the stakeholders and future scope</a:t>
            </a:r>
          </a:p>
        </p:txBody>
      </p:sp>
      <p:grpSp>
        <p:nvGrpSpPr>
          <p:cNvPr id="1045" name="Group 1044">
            <a:extLst>
              <a:ext uri="{FF2B5EF4-FFF2-40B4-BE49-F238E27FC236}">
                <a16:creationId xmlns:a16="http://schemas.microsoft.com/office/drawing/2014/main" id="{A1D42CC2-9CA7-E448-2661-FF0AA916E37E}"/>
              </a:ext>
            </a:extLst>
          </p:cNvPr>
          <p:cNvGrpSpPr/>
          <p:nvPr/>
        </p:nvGrpSpPr>
        <p:grpSpPr>
          <a:xfrm>
            <a:off x="7192363" y="2961264"/>
            <a:ext cx="2287190" cy="727813"/>
            <a:chOff x="7158140" y="3022564"/>
            <a:chExt cx="2287190" cy="727813"/>
          </a:xfrm>
        </p:grpSpPr>
        <p:sp>
          <p:nvSpPr>
            <p:cNvPr id="1033" name="TextBox 1032">
              <a:extLst>
                <a:ext uri="{FF2B5EF4-FFF2-40B4-BE49-F238E27FC236}">
                  <a16:creationId xmlns:a16="http://schemas.microsoft.com/office/drawing/2014/main" id="{57DD7F96-C674-5F89-CFED-2650C0BFA4C1}"/>
                </a:ext>
              </a:extLst>
            </p:cNvPr>
            <p:cNvSpPr txBox="1"/>
            <p:nvPr/>
          </p:nvSpPr>
          <p:spPr>
            <a:xfrm>
              <a:off x="7352056" y="3022564"/>
              <a:ext cx="1899358" cy="338554"/>
            </a:xfrm>
            <a:prstGeom prst="rect">
              <a:avLst/>
            </a:prstGeom>
            <a:noFill/>
          </p:spPr>
          <p:txBody>
            <a:bodyPr wrap="square" rtlCol="0">
              <a:spAutoFit/>
            </a:bodyPr>
            <a:lstStyle/>
            <a:p>
              <a:pPr algn="ctr"/>
              <a:r>
                <a:rPr lang="en-US" sz="1600" b="1" dirty="0">
                  <a:solidFill>
                    <a:srgbClr val="FF5A5F"/>
                  </a:solidFill>
                </a:rPr>
                <a:t>Data Modelling</a:t>
              </a:r>
            </a:p>
          </p:txBody>
        </p:sp>
        <p:sp>
          <p:nvSpPr>
            <p:cNvPr id="1042" name="TextBox 1041">
              <a:extLst>
                <a:ext uri="{FF2B5EF4-FFF2-40B4-BE49-F238E27FC236}">
                  <a16:creationId xmlns:a16="http://schemas.microsoft.com/office/drawing/2014/main" id="{9620FAE1-9EC5-8F0A-4184-845E9C50A271}"/>
                </a:ext>
              </a:extLst>
            </p:cNvPr>
            <p:cNvSpPr txBox="1"/>
            <p:nvPr/>
          </p:nvSpPr>
          <p:spPr>
            <a:xfrm>
              <a:off x="7158140" y="3288712"/>
              <a:ext cx="2287190" cy="461665"/>
            </a:xfrm>
            <a:prstGeom prst="rect">
              <a:avLst/>
            </a:prstGeom>
            <a:noFill/>
          </p:spPr>
          <p:txBody>
            <a:bodyPr wrap="square" rtlCol="0">
              <a:spAutoFit/>
            </a:bodyPr>
            <a:lstStyle/>
            <a:p>
              <a:pPr algn="ctr"/>
              <a:r>
                <a:rPr lang="en-US" sz="1200" dirty="0"/>
                <a:t>Tried multiple models to train our data</a:t>
              </a:r>
            </a:p>
          </p:txBody>
        </p:sp>
      </p:grpSp>
      <p:grpSp>
        <p:nvGrpSpPr>
          <p:cNvPr id="1047" name="Group 1046">
            <a:extLst>
              <a:ext uri="{FF2B5EF4-FFF2-40B4-BE49-F238E27FC236}">
                <a16:creationId xmlns:a16="http://schemas.microsoft.com/office/drawing/2014/main" id="{B623D2D4-5F22-BEE4-A60B-9CCB91A9C940}"/>
              </a:ext>
            </a:extLst>
          </p:cNvPr>
          <p:cNvGrpSpPr/>
          <p:nvPr/>
        </p:nvGrpSpPr>
        <p:grpSpPr>
          <a:xfrm>
            <a:off x="3499333" y="2881573"/>
            <a:ext cx="2065830" cy="1643237"/>
            <a:chOff x="3592792" y="2961264"/>
            <a:chExt cx="2065830" cy="1643237"/>
          </a:xfrm>
        </p:grpSpPr>
        <p:sp>
          <p:nvSpPr>
            <p:cNvPr id="1031" name="TextBox 1030">
              <a:extLst>
                <a:ext uri="{FF2B5EF4-FFF2-40B4-BE49-F238E27FC236}">
                  <a16:creationId xmlns:a16="http://schemas.microsoft.com/office/drawing/2014/main" id="{3E379FF1-66D7-2068-350B-E4760C861056}"/>
                </a:ext>
              </a:extLst>
            </p:cNvPr>
            <p:cNvSpPr txBox="1"/>
            <p:nvPr/>
          </p:nvSpPr>
          <p:spPr>
            <a:xfrm>
              <a:off x="3759264" y="2961264"/>
              <a:ext cx="1899358" cy="830997"/>
            </a:xfrm>
            <a:prstGeom prst="rect">
              <a:avLst/>
            </a:prstGeom>
            <a:noFill/>
          </p:spPr>
          <p:txBody>
            <a:bodyPr wrap="square" rtlCol="0">
              <a:spAutoFit/>
            </a:bodyPr>
            <a:lstStyle/>
            <a:p>
              <a:pPr algn="ctr"/>
              <a:r>
                <a:rPr lang="en-US" sz="1600" b="1" dirty="0">
                  <a:solidFill>
                    <a:srgbClr val="FF5A5F"/>
                  </a:solidFill>
                </a:rPr>
                <a:t>Exploratory Data Analysis (EDA)</a:t>
              </a:r>
            </a:p>
          </p:txBody>
        </p:sp>
        <p:sp>
          <p:nvSpPr>
            <p:cNvPr id="1043" name="TextBox 1042">
              <a:extLst>
                <a:ext uri="{FF2B5EF4-FFF2-40B4-BE49-F238E27FC236}">
                  <a16:creationId xmlns:a16="http://schemas.microsoft.com/office/drawing/2014/main" id="{C203B1DF-391A-A1BD-D143-FD618D1D22D6}"/>
                </a:ext>
              </a:extLst>
            </p:cNvPr>
            <p:cNvSpPr txBox="1"/>
            <p:nvPr/>
          </p:nvSpPr>
          <p:spPr>
            <a:xfrm>
              <a:off x="3592792" y="3773504"/>
              <a:ext cx="2065830" cy="830997"/>
            </a:xfrm>
            <a:prstGeom prst="rect">
              <a:avLst/>
            </a:prstGeom>
            <a:noFill/>
          </p:spPr>
          <p:txBody>
            <a:bodyPr wrap="square" rtlCol="0">
              <a:spAutoFit/>
            </a:bodyPr>
            <a:lstStyle/>
            <a:p>
              <a:pPr algn="ctr"/>
              <a:r>
                <a:rPr lang="en-US" sz="1200" dirty="0"/>
                <a:t>Data Set Description and Identification of trends &amp; Patterns in Raw Data</a:t>
              </a:r>
            </a:p>
          </p:txBody>
        </p:sp>
      </p:grpSp>
    </p:spTree>
    <p:extLst>
      <p:ext uri="{BB962C8B-B14F-4D97-AF65-F5344CB8AC3E}">
        <p14:creationId xmlns:p14="http://schemas.microsoft.com/office/powerpoint/2010/main" val="743053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102E7F-12EA-6F15-24D4-BB2050BE5748}"/>
              </a:ext>
            </a:extLst>
          </p:cNvPr>
          <p:cNvSpPr txBox="1"/>
          <p:nvPr/>
        </p:nvSpPr>
        <p:spPr>
          <a:xfrm>
            <a:off x="132080" y="175819"/>
            <a:ext cx="11927840" cy="461665"/>
          </a:xfrm>
          <a:prstGeom prst="rect">
            <a:avLst/>
          </a:prstGeom>
          <a:noFill/>
        </p:spPr>
        <p:txBody>
          <a:bodyPr wrap="square" rtlCol="0">
            <a:spAutoFit/>
          </a:bodyPr>
          <a:lstStyle/>
          <a:p>
            <a:r>
              <a:rPr lang="en-US" sz="2400" dirty="0">
                <a:latin typeface="+mj-lt"/>
                <a:ea typeface="ADLaM Display" panose="020F0502020204030204" pitchFamily="2" charset="0"/>
                <a:cs typeface="ADLaM Display" panose="020F0502020204030204" pitchFamily="2" charset="0"/>
              </a:rPr>
              <a:t>Actionable Business Insights &amp; Strategies</a:t>
            </a:r>
            <a:endParaRPr lang="en-US" sz="1200" dirty="0">
              <a:latin typeface="+mj-lt"/>
              <a:ea typeface="ADLaM Display" panose="020F0502020204030204" pitchFamily="2" charset="0"/>
              <a:cs typeface="ADLaM Display" panose="020F0502020204030204" pitchFamily="2" charset="0"/>
            </a:endParaRPr>
          </a:p>
        </p:txBody>
      </p:sp>
      <p:cxnSp>
        <p:nvCxnSpPr>
          <p:cNvPr id="6" name="Straight Connector 5">
            <a:extLst>
              <a:ext uri="{FF2B5EF4-FFF2-40B4-BE49-F238E27FC236}">
                <a16:creationId xmlns:a16="http://schemas.microsoft.com/office/drawing/2014/main" id="{EE03A08D-BAC5-8ADD-DEE3-F9696D127DD9}"/>
              </a:ext>
            </a:extLst>
          </p:cNvPr>
          <p:cNvCxnSpPr>
            <a:cxnSpLocks/>
          </p:cNvCxnSpPr>
          <p:nvPr/>
        </p:nvCxnSpPr>
        <p:spPr>
          <a:xfrm>
            <a:off x="4064000" y="1038225"/>
            <a:ext cx="0" cy="5210175"/>
          </a:xfrm>
          <a:prstGeom prst="line">
            <a:avLst/>
          </a:prstGeom>
          <a:ln w="19050">
            <a:solidFill>
              <a:srgbClr val="FF9FA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4BF486F-C490-5EC4-7DF1-6F8F2D2B776C}"/>
              </a:ext>
            </a:extLst>
          </p:cNvPr>
          <p:cNvCxnSpPr>
            <a:cxnSpLocks/>
          </p:cNvCxnSpPr>
          <p:nvPr/>
        </p:nvCxnSpPr>
        <p:spPr>
          <a:xfrm>
            <a:off x="8128000" y="1038225"/>
            <a:ext cx="0" cy="5210175"/>
          </a:xfrm>
          <a:prstGeom prst="line">
            <a:avLst/>
          </a:prstGeom>
          <a:ln w="19050">
            <a:solidFill>
              <a:srgbClr val="FF9FA1"/>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265879-E21F-57AC-6FC8-449FC59EFA7E}"/>
              </a:ext>
            </a:extLst>
          </p:cNvPr>
          <p:cNvSpPr txBox="1"/>
          <p:nvPr/>
        </p:nvSpPr>
        <p:spPr>
          <a:xfrm>
            <a:off x="132080" y="1517392"/>
            <a:ext cx="3830313" cy="501675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Enhance Search Algorithms</a:t>
            </a:r>
            <a:r>
              <a:rPr lang="en-US" dirty="0"/>
              <a:t>: </a:t>
            </a:r>
            <a:r>
              <a:rPr lang="en-US" sz="1400" dirty="0"/>
              <a:t>Incorporating Superhost predictors such as booking frequency and photo quality into search algorithms can improve user experience by showcasing high-quality listings.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b="1" dirty="0"/>
              <a:t>Encourage Comprehensive Listings</a:t>
            </a:r>
            <a:r>
              <a:rPr lang="en-US" sz="1600" dirty="0"/>
              <a:t>:</a:t>
            </a:r>
            <a:r>
              <a:rPr lang="en-US" dirty="0"/>
              <a:t> </a:t>
            </a:r>
            <a:r>
              <a:rPr lang="en-US" sz="1400" dirty="0"/>
              <a:t>Listings with detailed descriptions, high-quality photos, and guest-centric features improve the platform's overall reputation and guest satisfaction.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b="1" dirty="0"/>
              <a:t>Leverage Data for Targeted Support</a:t>
            </a:r>
            <a:r>
              <a:rPr lang="en-US" sz="1600" dirty="0"/>
              <a:t>:</a:t>
            </a:r>
            <a:r>
              <a:rPr lang="en-US" dirty="0"/>
              <a:t> </a:t>
            </a:r>
            <a:r>
              <a:rPr lang="en-US" sz="1600" dirty="0"/>
              <a:t>Data-driven insights on Superhost predictors, such as review quality and booking consistency, enable Airbnb to design tailored support programs for hosts.</a:t>
            </a:r>
            <a:endParaRPr lang="en-US" dirty="0"/>
          </a:p>
        </p:txBody>
      </p:sp>
      <p:sp>
        <p:nvSpPr>
          <p:cNvPr id="9" name="TextBox 8">
            <a:extLst>
              <a:ext uri="{FF2B5EF4-FFF2-40B4-BE49-F238E27FC236}">
                <a16:creationId xmlns:a16="http://schemas.microsoft.com/office/drawing/2014/main" id="{C1A643C0-A4DE-339D-A1A3-D231A3F75C64}"/>
              </a:ext>
            </a:extLst>
          </p:cNvPr>
          <p:cNvSpPr txBox="1"/>
          <p:nvPr/>
        </p:nvSpPr>
        <p:spPr>
          <a:xfrm>
            <a:off x="8128000" y="1517392"/>
            <a:ext cx="3830313" cy="4278094"/>
          </a:xfrm>
          <a:prstGeom prst="rect">
            <a:avLst/>
          </a:prstGeom>
          <a:noFill/>
        </p:spPr>
        <p:txBody>
          <a:bodyPr wrap="square" rtlCol="0">
            <a:spAutoFit/>
          </a:bodyPr>
          <a:lstStyle/>
          <a:p>
            <a:pPr marL="285750" indent="-285750">
              <a:buFont typeface="Arial" panose="020B0604020202020204" pitchFamily="34" charset="0"/>
              <a:buChar char="•"/>
            </a:pPr>
            <a:r>
              <a:rPr lang="en-US" sz="1600" b="1" dirty="0"/>
              <a:t>Improved Booking Experience</a:t>
            </a:r>
            <a:r>
              <a:rPr lang="en-US" sz="1600" dirty="0"/>
              <a:t>: </a:t>
            </a:r>
            <a:r>
              <a:rPr lang="en-US" sz="1400" dirty="0"/>
              <a:t>Listings with more photos and detailed descriptions make the booking process smoother and more reliable for guests.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b="1" dirty="0"/>
              <a:t>Trust in Superhost Listings</a:t>
            </a:r>
            <a:r>
              <a:rPr lang="en-US" sz="1600" dirty="0"/>
              <a:t>: </a:t>
            </a:r>
            <a:r>
              <a:rPr lang="en-US" sz="1400" dirty="0"/>
              <a:t>Guests benefit from higher confidence in Superhost properties, as they consistently offer better quality stays and positive experiences.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b="1" dirty="0"/>
              <a:t>Ease of Decision-Making</a:t>
            </a:r>
            <a:r>
              <a:rPr lang="en-US" sz="1600" dirty="0"/>
              <a:t>: </a:t>
            </a:r>
            <a:r>
              <a:rPr lang="en-US" sz="1400" dirty="0"/>
              <a:t>Data-driven insights on listings, such as ratings, cancellation policies, and amenities, streamline the decision-making process, enhancing guest satisfaction.</a:t>
            </a:r>
          </a:p>
        </p:txBody>
      </p:sp>
      <p:sp>
        <p:nvSpPr>
          <p:cNvPr id="10" name="TextBox 9">
            <a:extLst>
              <a:ext uri="{FF2B5EF4-FFF2-40B4-BE49-F238E27FC236}">
                <a16:creationId xmlns:a16="http://schemas.microsoft.com/office/drawing/2014/main" id="{07C573DE-9B84-DBE5-AE83-A40248DD825A}"/>
              </a:ext>
            </a:extLst>
          </p:cNvPr>
          <p:cNvSpPr txBox="1"/>
          <p:nvPr/>
        </p:nvSpPr>
        <p:spPr>
          <a:xfrm>
            <a:off x="4198627" y="1517392"/>
            <a:ext cx="3830313" cy="4585871"/>
          </a:xfrm>
          <a:prstGeom prst="rect">
            <a:avLst/>
          </a:prstGeom>
          <a:noFill/>
        </p:spPr>
        <p:txBody>
          <a:bodyPr wrap="square" rtlCol="0">
            <a:spAutoFit/>
          </a:bodyPr>
          <a:lstStyle/>
          <a:p>
            <a:pPr marL="285750" indent="-285750">
              <a:buFont typeface="Arial" panose="020B0604020202020204" pitchFamily="34" charset="0"/>
              <a:buChar char="•"/>
            </a:pPr>
            <a:r>
              <a:rPr lang="en-US" sz="1600" b="1" dirty="0"/>
              <a:t>Listing Visuals Impact Success</a:t>
            </a:r>
            <a:r>
              <a:rPr lang="en-US" sz="1600" dirty="0"/>
              <a:t>: </a:t>
            </a:r>
            <a:r>
              <a:rPr lang="en-US" sz="1400" dirty="0"/>
              <a:t>Properties with more high-quality photos see higher engagement and bookings. Improving listing visuals can significantly boost a host's occupancy rate and reviews</a:t>
            </a:r>
            <a:r>
              <a:rPr lang="en-US" sz="1600" dirty="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b="1" dirty="0"/>
              <a:t>Review Volume and Quality Matter</a:t>
            </a:r>
            <a:r>
              <a:rPr lang="en-US" sz="1600" dirty="0"/>
              <a:t>: </a:t>
            </a:r>
            <a:r>
              <a:rPr lang="en-US" sz="1400" dirty="0"/>
              <a:t>A higher number of reviews and better overall ratings improve visibility and credibility, leading to increased bookings.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b="1" dirty="0"/>
              <a:t>Performance Metrics Drive Success:</a:t>
            </a:r>
            <a:r>
              <a:rPr lang="en-US" sz="1600" dirty="0"/>
              <a:t> </a:t>
            </a:r>
            <a:r>
              <a:rPr lang="en-US" sz="1400" dirty="0"/>
              <a:t>Metrics such as cancellation rates and response times directly impact Superhost predictions. Hosts should monitor and improve these metrics for better results.</a:t>
            </a:r>
            <a:endParaRPr lang="en-US" dirty="0"/>
          </a:p>
        </p:txBody>
      </p:sp>
      <p:pic>
        <p:nvPicPr>
          <p:cNvPr id="15" name="Picture 14">
            <a:extLst>
              <a:ext uri="{FF2B5EF4-FFF2-40B4-BE49-F238E27FC236}">
                <a16:creationId xmlns:a16="http://schemas.microsoft.com/office/drawing/2014/main" id="{B611706E-8A29-B810-1276-B215F581118F}"/>
              </a:ext>
            </a:extLst>
          </p:cNvPr>
          <p:cNvPicPr>
            <a:picLocks noChangeAspect="1"/>
          </p:cNvPicPr>
          <p:nvPr/>
        </p:nvPicPr>
        <p:blipFill>
          <a:blip r:embed="rId2"/>
          <a:stretch>
            <a:fillRect/>
          </a:stretch>
        </p:blipFill>
        <p:spPr>
          <a:xfrm>
            <a:off x="1535901" y="701200"/>
            <a:ext cx="752475" cy="752475"/>
          </a:xfrm>
          <a:prstGeom prst="rect">
            <a:avLst/>
          </a:prstGeom>
        </p:spPr>
      </p:pic>
      <p:pic>
        <p:nvPicPr>
          <p:cNvPr id="17" name="Picture 16">
            <a:extLst>
              <a:ext uri="{FF2B5EF4-FFF2-40B4-BE49-F238E27FC236}">
                <a16:creationId xmlns:a16="http://schemas.microsoft.com/office/drawing/2014/main" id="{0EF6A1E0-DFBF-7B86-EE3A-C3A037FCFA97}"/>
              </a:ext>
            </a:extLst>
          </p:cNvPr>
          <p:cNvPicPr>
            <a:picLocks noChangeAspect="1"/>
          </p:cNvPicPr>
          <p:nvPr/>
        </p:nvPicPr>
        <p:blipFill>
          <a:blip r:embed="rId3"/>
          <a:stretch>
            <a:fillRect/>
          </a:stretch>
        </p:blipFill>
        <p:spPr>
          <a:xfrm>
            <a:off x="5663551" y="637484"/>
            <a:ext cx="752400" cy="752400"/>
          </a:xfrm>
          <a:prstGeom prst="rect">
            <a:avLst/>
          </a:prstGeom>
        </p:spPr>
      </p:pic>
      <p:pic>
        <p:nvPicPr>
          <p:cNvPr id="19" name="Picture 18">
            <a:extLst>
              <a:ext uri="{FF2B5EF4-FFF2-40B4-BE49-F238E27FC236}">
                <a16:creationId xmlns:a16="http://schemas.microsoft.com/office/drawing/2014/main" id="{EA47F8AC-8186-07B8-7B4A-17D239EF7BDB}"/>
              </a:ext>
            </a:extLst>
          </p:cNvPr>
          <p:cNvPicPr>
            <a:picLocks noChangeAspect="1"/>
          </p:cNvPicPr>
          <p:nvPr/>
        </p:nvPicPr>
        <p:blipFill>
          <a:blip r:embed="rId4"/>
          <a:stretch>
            <a:fillRect/>
          </a:stretch>
        </p:blipFill>
        <p:spPr>
          <a:xfrm>
            <a:off x="9903699" y="637484"/>
            <a:ext cx="752400" cy="752400"/>
          </a:xfrm>
          <a:prstGeom prst="rect">
            <a:avLst/>
          </a:prstGeom>
        </p:spPr>
      </p:pic>
    </p:spTree>
    <p:extLst>
      <p:ext uri="{BB962C8B-B14F-4D97-AF65-F5344CB8AC3E}">
        <p14:creationId xmlns:p14="http://schemas.microsoft.com/office/powerpoint/2010/main" val="3927056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FE4E0C-BF30-6B87-4586-60F950DAD6A0}"/>
              </a:ext>
            </a:extLst>
          </p:cNvPr>
          <p:cNvPicPr>
            <a:picLocks noChangeAspect="1"/>
          </p:cNvPicPr>
          <p:nvPr/>
        </p:nvPicPr>
        <p:blipFill>
          <a:blip r:embed="rId2"/>
          <a:stretch>
            <a:fillRect/>
          </a:stretch>
        </p:blipFill>
        <p:spPr>
          <a:xfrm>
            <a:off x="8659550" y="4773600"/>
            <a:ext cx="3532450" cy="2084400"/>
          </a:xfrm>
          <a:prstGeom prst="rect">
            <a:avLst/>
          </a:prstGeom>
        </p:spPr>
      </p:pic>
      <p:sp>
        <p:nvSpPr>
          <p:cNvPr id="5" name="TextBox 4">
            <a:extLst>
              <a:ext uri="{FF2B5EF4-FFF2-40B4-BE49-F238E27FC236}">
                <a16:creationId xmlns:a16="http://schemas.microsoft.com/office/drawing/2014/main" id="{9F1A6741-C65A-947E-B74A-7F20B7A54E3F}"/>
              </a:ext>
            </a:extLst>
          </p:cNvPr>
          <p:cNvSpPr txBox="1"/>
          <p:nvPr/>
        </p:nvSpPr>
        <p:spPr>
          <a:xfrm>
            <a:off x="132080" y="175819"/>
            <a:ext cx="11927840" cy="461665"/>
          </a:xfrm>
          <a:prstGeom prst="rect">
            <a:avLst/>
          </a:prstGeom>
          <a:noFill/>
        </p:spPr>
        <p:txBody>
          <a:bodyPr wrap="square" rtlCol="0">
            <a:spAutoFit/>
          </a:bodyPr>
          <a:lstStyle/>
          <a:p>
            <a:r>
              <a:rPr lang="en-IN" sz="2400" dirty="0">
                <a:latin typeface="+mj-lt"/>
                <a:ea typeface="ADLaM Display" panose="020F0502020204030204" pitchFamily="2" charset="0"/>
                <a:cs typeface="ADLaM Display" panose="020F0502020204030204" pitchFamily="2" charset="0"/>
              </a:rPr>
              <a:t>References</a:t>
            </a:r>
            <a:endParaRPr lang="en-US" sz="2400" dirty="0">
              <a:latin typeface="+mj-lt"/>
              <a:ea typeface="ADLaM Display" panose="020F0502020204030204" pitchFamily="2" charset="0"/>
              <a:cs typeface="ADLaM Display" panose="020F0502020204030204" pitchFamily="2" charset="0"/>
            </a:endParaRPr>
          </a:p>
        </p:txBody>
      </p:sp>
      <p:pic>
        <p:nvPicPr>
          <p:cNvPr id="3" name="Picture 2">
            <a:extLst>
              <a:ext uri="{FF2B5EF4-FFF2-40B4-BE49-F238E27FC236}">
                <a16:creationId xmlns:a16="http://schemas.microsoft.com/office/drawing/2014/main" id="{320C89FA-D357-E5C5-9382-EF087DB43180}"/>
              </a:ext>
            </a:extLst>
          </p:cNvPr>
          <p:cNvPicPr>
            <a:picLocks noChangeAspect="1"/>
          </p:cNvPicPr>
          <p:nvPr/>
        </p:nvPicPr>
        <p:blipFill>
          <a:blip r:embed="rId3"/>
          <a:stretch>
            <a:fillRect/>
          </a:stretch>
        </p:blipFill>
        <p:spPr>
          <a:xfrm>
            <a:off x="0" y="4773600"/>
            <a:ext cx="3438152" cy="2084400"/>
          </a:xfrm>
          <a:prstGeom prst="rect">
            <a:avLst/>
          </a:prstGeom>
        </p:spPr>
      </p:pic>
      <p:sp>
        <p:nvSpPr>
          <p:cNvPr id="4" name="TextBox 3">
            <a:extLst>
              <a:ext uri="{FF2B5EF4-FFF2-40B4-BE49-F238E27FC236}">
                <a16:creationId xmlns:a16="http://schemas.microsoft.com/office/drawing/2014/main" id="{47469D69-8CD9-0EB5-2E28-8457381ABD78}"/>
              </a:ext>
            </a:extLst>
          </p:cNvPr>
          <p:cNvSpPr txBox="1"/>
          <p:nvPr/>
        </p:nvSpPr>
        <p:spPr>
          <a:xfrm>
            <a:off x="0" y="4114329"/>
            <a:ext cx="3191070" cy="646331"/>
          </a:xfrm>
          <a:prstGeom prst="rect">
            <a:avLst/>
          </a:prstGeom>
          <a:noFill/>
        </p:spPr>
        <p:txBody>
          <a:bodyPr wrap="square" rtlCol="0">
            <a:spAutoFit/>
          </a:bodyPr>
          <a:lstStyle/>
          <a:p>
            <a:r>
              <a:rPr lang="en-US" dirty="0">
                <a:hlinkClick r:id="rId4"/>
              </a:rPr>
              <a:t>https://www.airbnb.com/help/article/828</a:t>
            </a:r>
            <a:endParaRPr lang="en-US" dirty="0"/>
          </a:p>
        </p:txBody>
      </p:sp>
      <p:pic>
        <p:nvPicPr>
          <p:cNvPr id="7" name="Picture 6">
            <a:extLst>
              <a:ext uri="{FF2B5EF4-FFF2-40B4-BE49-F238E27FC236}">
                <a16:creationId xmlns:a16="http://schemas.microsoft.com/office/drawing/2014/main" id="{226C5249-78BF-30D4-038C-D301CE7F883A}"/>
              </a:ext>
            </a:extLst>
          </p:cNvPr>
          <p:cNvPicPr>
            <a:picLocks noChangeAspect="1"/>
          </p:cNvPicPr>
          <p:nvPr/>
        </p:nvPicPr>
        <p:blipFill>
          <a:blip r:embed="rId5"/>
          <a:stretch>
            <a:fillRect/>
          </a:stretch>
        </p:blipFill>
        <p:spPr>
          <a:xfrm>
            <a:off x="0" y="768065"/>
            <a:ext cx="3438152" cy="2085469"/>
          </a:xfrm>
          <a:prstGeom prst="rect">
            <a:avLst/>
          </a:prstGeom>
        </p:spPr>
      </p:pic>
      <p:sp>
        <p:nvSpPr>
          <p:cNvPr id="8" name="TextBox 7">
            <a:extLst>
              <a:ext uri="{FF2B5EF4-FFF2-40B4-BE49-F238E27FC236}">
                <a16:creationId xmlns:a16="http://schemas.microsoft.com/office/drawing/2014/main" id="{BFF5C474-A7C3-A16B-0E83-3A94B765B251}"/>
              </a:ext>
            </a:extLst>
          </p:cNvPr>
          <p:cNvSpPr txBox="1"/>
          <p:nvPr/>
        </p:nvSpPr>
        <p:spPr>
          <a:xfrm>
            <a:off x="0" y="2775798"/>
            <a:ext cx="3191070" cy="646331"/>
          </a:xfrm>
          <a:prstGeom prst="rect">
            <a:avLst/>
          </a:prstGeom>
          <a:noFill/>
        </p:spPr>
        <p:txBody>
          <a:bodyPr wrap="square" rtlCol="0">
            <a:spAutoFit/>
          </a:bodyPr>
          <a:lstStyle/>
          <a:p>
            <a:r>
              <a:rPr lang="en-US" dirty="0">
                <a:hlinkClick r:id="rId6"/>
              </a:rPr>
              <a:t>https://medium.com/swlh/gradient-boosting-trees-</a:t>
            </a:r>
            <a:endParaRPr lang="en-US" dirty="0"/>
          </a:p>
        </p:txBody>
      </p:sp>
      <p:sp>
        <p:nvSpPr>
          <p:cNvPr id="11" name="TextBox 10">
            <a:extLst>
              <a:ext uri="{FF2B5EF4-FFF2-40B4-BE49-F238E27FC236}">
                <a16:creationId xmlns:a16="http://schemas.microsoft.com/office/drawing/2014/main" id="{D3035456-2975-A5D1-546C-7BF964DC1105}"/>
              </a:ext>
            </a:extLst>
          </p:cNvPr>
          <p:cNvSpPr txBox="1"/>
          <p:nvPr/>
        </p:nvSpPr>
        <p:spPr>
          <a:xfrm>
            <a:off x="8593212" y="3837330"/>
            <a:ext cx="3191070" cy="923330"/>
          </a:xfrm>
          <a:prstGeom prst="rect">
            <a:avLst/>
          </a:prstGeom>
          <a:noFill/>
        </p:spPr>
        <p:txBody>
          <a:bodyPr wrap="square" rtlCol="0">
            <a:spAutoFit/>
          </a:bodyPr>
          <a:lstStyle/>
          <a:p>
            <a:r>
              <a:rPr lang="en-US" dirty="0">
                <a:hlinkClick r:id="rId7"/>
              </a:rPr>
              <a:t>https://www.bgsu.edu/content/dam/BGSU/college-of-arts-and-sciences/</a:t>
            </a:r>
            <a:endParaRPr lang="en-US" dirty="0"/>
          </a:p>
        </p:txBody>
      </p:sp>
      <p:pic>
        <p:nvPicPr>
          <p:cNvPr id="13" name="Picture 12">
            <a:extLst>
              <a:ext uri="{FF2B5EF4-FFF2-40B4-BE49-F238E27FC236}">
                <a16:creationId xmlns:a16="http://schemas.microsoft.com/office/drawing/2014/main" id="{F71C8C68-6049-63AB-C1C2-952BBA6F76C1}"/>
              </a:ext>
            </a:extLst>
          </p:cNvPr>
          <p:cNvPicPr>
            <a:picLocks noChangeAspect="1"/>
          </p:cNvPicPr>
          <p:nvPr/>
        </p:nvPicPr>
        <p:blipFill>
          <a:blip r:embed="rId8"/>
          <a:stretch>
            <a:fillRect/>
          </a:stretch>
        </p:blipFill>
        <p:spPr>
          <a:xfrm>
            <a:off x="4507399" y="3569907"/>
            <a:ext cx="648000" cy="648000"/>
          </a:xfrm>
          <a:prstGeom prst="rect">
            <a:avLst/>
          </a:prstGeom>
        </p:spPr>
      </p:pic>
      <p:pic>
        <p:nvPicPr>
          <p:cNvPr id="15" name="Picture 14">
            <a:extLst>
              <a:ext uri="{FF2B5EF4-FFF2-40B4-BE49-F238E27FC236}">
                <a16:creationId xmlns:a16="http://schemas.microsoft.com/office/drawing/2014/main" id="{FA1D5AAB-6AD6-0DCD-6F94-FC69668A2591}"/>
              </a:ext>
            </a:extLst>
          </p:cNvPr>
          <p:cNvPicPr>
            <a:picLocks noChangeAspect="1"/>
          </p:cNvPicPr>
          <p:nvPr/>
        </p:nvPicPr>
        <p:blipFill>
          <a:blip r:embed="rId9"/>
          <a:stretch>
            <a:fillRect/>
          </a:stretch>
        </p:blipFill>
        <p:spPr>
          <a:xfrm>
            <a:off x="8659550" y="715608"/>
            <a:ext cx="3400370" cy="2060190"/>
          </a:xfrm>
          <a:prstGeom prst="rect">
            <a:avLst/>
          </a:prstGeom>
        </p:spPr>
      </p:pic>
      <p:sp>
        <p:nvSpPr>
          <p:cNvPr id="18" name="TextBox 17">
            <a:extLst>
              <a:ext uri="{FF2B5EF4-FFF2-40B4-BE49-F238E27FC236}">
                <a16:creationId xmlns:a16="http://schemas.microsoft.com/office/drawing/2014/main" id="{3DAF6B55-1DCA-9765-83E0-C6110AC8FD5F}"/>
              </a:ext>
            </a:extLst>
          </p:cNvPr>
          <p:cNvSpPr txBox="1"/>
          <p:nvPr/>
        </p:nvSpPr>
        <p:spPr>
          <a:xfrm>
            <a:off x="8593212" y="2772452"/>
            <a:ext cx="3191070" cy="646331"/>
          </a:xfrm>
          <a:prstGeom prst="rect">
            <a:avLst/>
          </a:prstGeom>
          <a:noFill/>
        </p:spPr>
        <p:txBody>
          <a:bodyPr wrap="square" rtlCol="0">
            <a:spAutoFit/>
          </a:bodyPr>
          <a:lstStyle/>
          <a:p>
            <a:r>
              <a:rPr lang="en-US" dirty="0">
                <a:hlinkClick r:id="rId10"/>
              </a:rPr>
              <a:t>https://knowledge.uchicago.edu/record/3159</a:t>
            </a:r>
            <a:endParaRPr lang="en-US" dirty="0"/>
          </a:p>
        </p:txBody>
      </p:sp>
      <p:pic>
        <p:nvPicPr>
          <p:cNvPr id="1026" name="Picture 2">
            <a:extLst>
              <a:ext uri="{FF2B5EF4-FFF2-40B4-BE49-F238E27FC236}">
                <a16:creationId xmlns:a16="http://schemas.microsoft.com/office/drawing/2014/main" id="{D504911F-55E8-A9C8-BFBB-77A8B64F7F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64911" y="2957907"/>
            <a:ext cx="864000" cy="64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BB595C-31A3-CD1F-99C2-5B17E2D97F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65539" y="4181907"/>
            <a:ext cx="863334" cy="64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B712F0-2FB6-8492-5A81-B548E9507B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03378" y="3569907"/>
            <a:ext cx="734668"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1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4D37F-3F4F-E287-764D-0EB1EB3E1087}"/>
            </a:ext>
          </a:extLst>
        </p:cNvPr>
        <p:cNvGrpSpPr/>
        <p:nvPr/>
      </p:nvGrpSpPr>
      <p:grpSpPr>
        <a:xfrm>
          <a:off x="0" y="0"/>
          <a:ext cx="0" cy="0"/>
          <a:chOff x="0" y="0"/>
          <a:chExt cx="0" cy="0"/>
        </a:xfrm>
      </p:grpSpPr>
      <p:pic>
        <p:nvPicPr>
          <p:cNvPr id="3" name="Picture 2" descr="A breakfast table with food on it&#10;&#10;Description automatically generated">
            <a:extLst>
              <a:ext uri="{FF2B5EF4-FFF2-40B4-BE49-F238E27FC236}">
                <a16:creationId xmlns:a16="http://schemas.microsoft.com/office/drawing/2014/main" id="{1FB12846-DCC5-BC0C-4F4A-6B99CFB35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9" name="Rectangle: Rounded Corners 8">
            <a:extLst>
              <a:ext uri="{FF2B5EF4-FFF2-40B4-BE49-F238E27FC236}">
                <a16:creationId xmlns:a16="http://schemas.microsoft.com/office/drawing/2014/main" id="{7366F856-EAC6-6CD8-2BC8-1CBD057172B8}"/>
              </a:ext>
            </a:extLst>
          </p:cNvPr>
          <p:cNvSpPr/>
          <p:nvPr/>
        </p:nvSpPr>
        <p:spPr>
          <a:xfrm>
            <a:off x="6419850" y="0"/>
            <a:ext cx="5772150" cy="6858000"/>
          </a:xfrm>
          <a:prstGeom prst="roundRect">
            <a:avLst>
              <a:gd name="adj" fmla="val 0"/>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B719E591-BD19-F231-940D-77645DDDBF33}"/>
              </a:ext>
            </a:extLst>
          </p:cNvPr>
          <p:cNvGrpSpPr/>
          <p:nvPr/>
        </p:nvGrpSpPr>
        <p:grpSpPr>
          <a:xfrm>
            <a:off x="6667500" y="-23233"/>
            <a:ext cx="5524500" cy="6881233"/>
            <a:chOff x="247650" y="-6446"/>
            <a:chExt cx="5524500" cy="6881233"/>
          </a:xfrm>
        </p:grpSpPr>
        <p:pic>
          <p:nvPicPr>
            <p:cNvPr id="14" name="Picture 13">
              <a:extLst>
                <a:ext uri="{FF2B5EF4-FFF2-40B4-BE49-F238E27FC236}">
                  <a16:creationId xmlns:a16="http://schemas.microsoft.com/office/drawing/2014/main" id="{ADFA53B0-2D92-72F5-B44D-B5DFB3FF24EC}"/>
                </a:ext>
              </a:extLst>
            </p:cNvPr>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2911" t="12973" r="13878" b="12973"/>
            <a:stretch/>
          </p:blipFill>
          <p:spPr>
            <a:xfrm>
              <a:off x="1584960" y="394685"/>
              <a:ext cx="2295389" cy="2538074"/>
            </a:xfrm>
            <a:prstGeom prst="rect">
              <a:avLst/>
            </a:prstGeom>
          </p:spPr>
        </p:pic>
        <p:sp>
          <p:nvSpPr>
            <p:cNvPr id="15" name="TextBox 14">
              <a:extLst>
                <a:ext uri="{FF2B5EF4-FFF2-40B4-BE49-F238E27FC236}">
                  <a16:creationId xmlns:a16="http://schemas.microsoft.com/office/drawing/2014/main" id="{0715589A-F5E9-23B6-36A9-5C7E73E37F7D}"/>
                </a:ext>
              </a:extLst>
            </p:cNvPr>
            <p:cNvSpPr txBox="1"/>
            <p:nvPr/>
          </p:nvSpPr>
          <p:spPr>
            <a:xfrm>
              <a:off x="946150" y="5551348"/>
              <a:ext cx="4826000" cy="1323439"/>
            </a:xfrm>
            <a:prstGeom prst="rect">
              <a:avLst/>
            </a:prstGeom>
            <a:noFill/>
          </p:spPr>
          <p:txBody>
            <a:bodyPr wrap="square" rtlCol="0">
              <a:spAutoFit/>
            </a:bodyPr>
            <a:lstStyle/>
            <a:p>
              <a:pPr algn="r"/>
              <a:r>
                <a:rPr lang="en-US" sz="1600" b="1" u="sng" dirty="0">
                  <a:solidFill>
                    <a:schemeClr val="bg1"/>
                  </a:solidFill>
                </a:rPr>
                <a:t>Team 7</a:t>
              </a:r>
            </a:p>
            <a:p>
              <a:pPr algn="r"/>
              <a:endParaRPr lang="en-US" sz="1600" b="1" u="sng" dirty="0">
                <a:solidFill>
                  <a:schemeClr val="bg1"/>
                </a:solidFill>
              </a:endParaRPr>
            </a:p>
            <a:p>
              <a:pPr algn="r"/>
              <a:r>
                <a:rPr lang="en-US" sz="1600" dirty="0">
                  <a:solidFill>
                    <a:schemeClr val="bg1"/>
                  </a:solidFill>
                </a:rPr>
                <a:t>Prashast </a:t>
              </a:r>
              <a:r>
                <a:rPr lang="en-US" sz="1600" dirty="0" err="1">
                  <a:solidFill>
                    <a:schemeClr val="bg1"/>
                  </a:solidFill>
                </a:rPr>
                <a:t>Vaish</a:t>
              </a:r>
              <a:r>
                <a:rPr lang="en-US" sz="1600" dirty="0">
                  <a:solidFill>
                    <a:schemeClr val="bg1"/>
                  </a:solidFill>
                </a:rPr>
                <a:t>,</a:t>
              </a:r>
            </a:p>
            <a:p>
              <a:pPr algn="r"/>
              <a:r>
                <a:rPr lang="en-US" sz="1600" dirty="0">
                  <a:solidFill>
                    <a:schemeClr val="bg1"/>
                  </a:solidFill>
                </a:rPr>
                <a:t>Vishnu Anand,</a:t>
              </a:r>
            </a:p>
            <a:p>
              <a:pPr algn="r"/>
              <a:r>
                <a:rPr lang="en-US" sz="1600" dirty="0">
                  <a:solidFill>
                    <a:schemeClr val="bg1"/>
                  </a:solidFill>
                </a:rPr>
                <a:t>Swanand Gaikwad</a:t>
              </a:r>
            </a:p>
          </p:txBody>
        </p:sp>
        <p:sp>
          <p:nvSpPr>
            <p:cNvPr id="2" name="TextBox 1">
              <a:extLst>
                <a:ext uri="{FF2B5EF4-FFF2-40B4-BE49-F238E27FC236}">
                  <a16:creationId xmlns:a16="http://schemas.microsoft.com/office/drawing/2014/main" id="{772F1E7C-5462-80AF-EB45-DA8B7A8ED666}"/>
                </a:ext>
              </a:extLst>
            </p:cNvPr>
            <p:cNvSpPr txBox="1"/>
            <p:nvPr/>
          </p:nvSpPr>
          <p:spPr>
            <a:xfrm>
              <a:off x="1171575" y="3315717"/>
              <a:ext cx="3114675" cy="954107"/>
            </a:xfrm>
            <a:prstGeom prst="rect">
              <a:avLst/>
            </a:prstGeom>
            <a:noFill/>
          </p:spPr>
          <p:txBody>
            <a:bodyPr wrap="square" rtlCol="0">
              <a:spAutoFit/>
            </a:bodyPr>
            <a:lstStyle/>
            <a:p>
              <a:pPr algn="ctr"/>
              <a:r>
                <a:rPr lang="en-IN" sz="2800" b="1" dirty="0">
                  <a:solidFill>
                    <a:schemeClr val="bg1"/>
                  </a:solidFill>
                </a:rPr>
                <a:t>Thank You for Listening. </a:t>
              </a:r>
              <a:endParaRPr lang="en-US" sz="2800" b="1" dirty="0">
                <a:solidFill>
                  <a:schemeClr val="bg1"/>
                </a:solidFill>
              </a:endParaRPr>
            </a:p>
          </p:txBody>
        </p:sp>
        <p:sp>
          <p:nvSpPr>
            <p:cNvPr id="4" name="TextBox 3">
              <a:extLst>
                <a:ext uri="{FF2B5EF4-FFF2-40B4-BE49-F238E27FC236}">
                  <a16:creationId xmlns:a16="http://schemas.microsoft.com/office/drawing/2014/main" id="{839EF617-61F1-8907-D5F0-7F220FF2D155}"/>
                </a:ext>
              </a:extLst>
            </p:cNvPr>
            <p:cNvSpPr txBox="1"/>
            <p:nvPr/>
          </p:nvSpPr>
          <p:spPr>
            <a:xfrm>
              <a:off x="247650" y="-6446"/>
              <a:ext cx="5524500" cy="261610"/>
            </a:xfrm>
            <a:prstGeom prst="rect">
              <a:avLst/>
            </a:prstGeom>
            <a:noFill/>
          </p:spPr>
          <p:txBody>
            <a:bodyPr wrap="square" rtlCol="0">
              <a:spAutoFit/>
            </a:bodyPr>
            <a:lstStyle/>
            <a:p>
              <a:pPr algn="r"/>
              <a:r>
                <a:rPr lang="en-IN" sz="1050" dirty="0">
                  <a:solidFill>
                    <a:schemeClr val="bg1"/>
                  </a:solidFill>
                </a:rPr>
                <a:t>    *All copyrights to respective owners</a:t>
              </a:r>
              <a:endParaRPr lang="en-US" sz="1050" dirty="0">
                <a:solidFill>
                  <a:schemeClr val="bg1"/>
                </a:solidFill>
              </a:endParaRPr>
            </a:p>
          </p:txBody>
        </p:sp>
      </p:grpSp>
    </p:spTree>
    <p:extLst>
      <p:ext uri="{BB962C8B-B14F-4D97-AF65-F5344CB8AC3E}">
        <p14:creationId xmlns:p14="http://schemas.microsoft.com/office/powerpoint/2010/main" val="3463319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0E6"/>
        </a:solidFill>
        <a:effectLst/>
      </p:bgPr>
    </p:bg>
    <p:spTree>
      <p:nvGrpSpPr>
        <p:cNvPr id="1" name=""/>
        <p:cNvGrpSpPr/>
        <p:nvPr/>
      </p:nvGrpSpPr>
      <p:grpSpPr>
        <a:xfrm>
          <a:off x="0" y="0"/>
          <a:ext cx="0" cy="0"/>
          <a:chOff x="0" y="0"/>
          <a:chExt cx="0" cy="0"/>
        </a:xfrm>
      </p:grpSpPr>
      <p:pic>
        <p:nvPicPr>
          <p:cNvPr id="2" name="Picture 4" descr="Airbnb Business Model How Does it Work">
            <a:extLst>
              <a:ext uri="{FF2B5EF4-FFF2-40B4-BE49-F238E27FC236}">
                <a16:creationId xmlns:a16="http://schemas.microsoft.com/office/drawing/2014/main" id="{92214F93-EE3D-23C1-2F95-AF8B674F3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009" y="0"/>
            <a:ext cx="9257982" cy="6842672"/>
          </a:xfrm>
          <a:prstGeom prst="rect">
            <a:avLst/>
          </a:prstGeom>
          <a:solidFill>
            <a:srgbClr val="FF0000">
              <a:alpha val="11000"/>
            </a:srgbClr>
          </a:solidFill>
        </p:spPr>
      </p:pic>
      <p:sp>
        <p:nvSpPr>
          <p:cNvPr id="3" name="TextBox 2">
            <a:extLst>
              <a:ext uri="{FF2B5EF4-FFF2-40B4-BE49-F238E27FC236}">
                <a16:creationId xmlns:a16="http://schemas.microsoft.com/office/drawing/2014/main" id="{32F4F93B-442E-0E93-A48A-528FA6BD21F8}"/>
              </a:ext>
            </a:extLst>
          </p:cNvPr>
          <p:cNvSpPr txBox="1"/>
          <p:nvPr/>
        </p:nvSpPr>
        <p:spPr>
          <a:xfrm>
            <a:off x="9387840" y="5913120"/>
            <a:ext cx="1615440" cy="843280"/>
          </a:xfrm>
          <a:prstGeom prst="rect">
            <a:avLst/>
          </a:prstGeom>
          <a:solidFill>
            <a:srgbClr val="FFF0E6"/>
          </a:solidFill>
        </p:spPr>
        <p:txBody>
          <a:bodyPr wrap="square" rtlCol="0">
            <a:spAutoFit/>
          </a:bodyPr>
          <a:lstStyle/>
          <a:p>
            <a:endParaRPr lang="en-US" dirty="0"/>
          </a:p>
        </p:txBody>
      </p:sp>
    </p:spTree>
    <p:extLst>
      <p:ext uri="{BB962C8B-B14F-4D97-AF65-F5344CB8AC3E}">
        <p14:creationId xmlns:p14="http://schemas.microsoft.com/office/powerpoint/2010/main" val="1632283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50480-3E9B-5941-1A1D-60E5CCB62852}"/>
              </a:ext>
            </a:extLst>
          </p:cNvPr>
          <p:cNvSpPr txBox="1"/>
          <p:nvPr/>
        </p:nvSpPr>
        <p:spPr>
          <a:xfrm>
            <a:off x="193040" y="223520"/>
            <a:ext cx="11927840" cy="584775"/>
          </a:xfrm>
          <a:prstGeom prst="rect">
            <a:avLst/>
          </a:prstGeom>
          <a:noFill/>
        </p:spPr>
        <p:txBody>
          <a:bodyPr wrap="square" rtlCol="0">
            <a:spAutoFit/>
          </a:bodyPr>
          <a:lstStyle/>
          <a:p>
            <a:r>
              <a:rPr lang="en-US" sz="3200" dirty="0">
                <a:latin typeface="+mj-lt"/>
                <a:ea typeface="ADLaM Display" panose="020F0502020204030204" pitchFamily="2" charset="0"/>
                <a:cs typeface="ADLaM Display" panose="020F0502020204030204" pitchFamily="2" charset="0"/>
              </a:rPr>
              <a:t>SUPER HOST CERTIFICATION PROGRAM</a:t>
            </a:r>
          </a:p>
        </p:txBody>
      </p:sp>
      <p:sp>
        <p:nvSpPr>
          <p:cNvPr id="5" name="TextBox 4">
            <a:extLst>
              <a:ext uri="{FF2B5EF4-FFF2-40B4-BE49-F238E27FC236}">
                <a16:creationId xmlns:a16="http://schemas.microsoft.com/office/drawing/2014/main" id="{AA2E0858-CF03-058B-5942-D02EFF01589E}"/>
              </a:ext>
            </a:extLst>
          </p:cNvPr>
          <p:cNvSpPr txBox="1"/>
          <p:nvPr/>
        </p:nvSpPr>
        <p:spPr>
          <a:xfrm>
            <a:off x="193040" y="711200"/>
            <a:ext cx="11216640" cy="670560"/>
          </a:xfrm>
          <a:prstGeom prst="rect">
            <a:avLst/>
          </a:prstGeom>
          <a:noFill/>
        </p:spPr>
        <p:txBody>
          <a:bodyPr wrap="square" rtlCol="0">
            <a:spAutoFit/>
          </a:bodyPr>
          <a:lstStyle/>
          <a:p>
            <a:r>
              <a:rPr lang="en-US" dirty="0"/>
              <a:t>The Superhost certification program creates value for all stakeholders throughout the Airbnb ecosystem.</a:t>
            </a:r>
          </a:p>
        </p:txBody>
      </p:sp>
      <p:pic>
        <p:nvPicPr>
          <p:cNvPr id="3076" name="Picture 4">
            <a:extLst>
              <a:ext uri="{FF2B5EF4-FFF2-40B4-BE49-F238E27FC236}">
                <a16:creationId xmlns:a16="http://schemas.microsoft.com/office/drawing/2014/main" id="{57594AFD-AE87-257E-F2B2-8FFB4E56B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381760"/>
            <a:ext cx="94996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24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7B0A66-9163-D529-7F74-A51124827D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6BAD18-E9A3-31EA-C902-37DF9AE8271A}"/>
              </a:ext>
            </a:extLst>
          </p:cNvPr>
          <p:cNvSpPr txBox="1"/>
          <p:nvPr/>
        </p:nvSpPr>
        <p:spPr>
          <a:xfrm>
            <a:off x="193040" y="223520"/>
            <a:ext cx="11927840" cy="584775"/>
          </a:xfrm>
          <a:prstGeom prst="rect">
            <a:avLst/>
          </a:prstGeom>
          <a:noFill/>
        </p:spPr>
        <p:txBody>
          <a:bodyPr wrap="square" rtlCol="0">
            <a:spAutoFit/>
          </a:bodyPr>
          <a:lstStyle/>
          <a:p>
            <a:r>
              <a:rPr lang="en-US" sz="3200" dirty="0">
                <a:latin typeface="+mj-lt"/>
                <a:ea typeface="ADLaM Display" panose="020F0502020204030204" pitchFamily="2" charset="0"/>
                <a:cs typeface="ADLaM Display" panose="020F0502020204030204" pitchFamily="2" charset="0"/>
              </a:rPr>
              <a:t>How it’s a Win-Win-Win!</a:t>
            </a:r>
          </a:p>
        </p:txBody>
      </p:sp>
      <p:graphicFrame>
        <p:nvGraphicFramePr>
          <p:cNvPr id="7" name="Diagram 6">
            <a:extLst>
              <a:ext uri="{FF2B5EF4-FFF2-40B4-BE49-F238E27FC236}">
                <a16:creationId xmlns:a16="http://schemas.microsoft.com/office/drawing/2014/main" id="{00FFE926-2BEF-1BFE-46CA-CA41D64FECE9}"/>
              </a:ext>
            </a:extLst>
          </p:cNvPr>
          <p:cNvGraphicFramePr/>
          <p:nvPr>
            <p:extLst>
              <p:ext uri="{D42A27DB-BD31-4B8C-83A1-F6EECF244321}">
                <p14:modId xmlns:p14="http://schemas.microsoft.com/office/powerpoint/2010/main" val="3914492491"/>
              </p:ext>
            </p:extLst>
          </p:nvPr>
        </p:nvGraphicFramePr>
        <p:xfrm>
          <a:off x="2504440" y="0"/>
          <a:ext cx="7573010" cy="7150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Bungalow icon vector image Can be used for Type of Houses">
            <a:extLst>
              <a:ext uri="{FF2B5EF4-FFF2-40B4-BE49-F238E27FC236}">
                <a16:creationId xmlns:a16="http://schemas.microsoft.com/office/drawing/2014/main" id="{FD1F1B95-0599-ED40-3D93-26D924A736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4010" y="223520"/>
            <a:ext cx="473869" cy="4738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40EEC73-D9F6-0CC0-5FDF-ED9C96C0C320}"/>
              </a:ext>
            </a:extLst>
          </p:cNvPr>
          <p:cNvPicPr>
            <a:picLocks noChangeAspect="1"/>
          </p:cNvPicPr>
          <p:nvPr/>
        </p:nvPicPr>
        <p:blipFill>
          <a:blip r:embed="rId8"/>
          <a:stretch>
            <a:fillRect/>
          </a:stretch>
        </p:blipFill>
        <p:spPr>
          <a:xfrm>
            <a:off x="8719390" y="3584150"/>
            <a:ext cx="528638" cy="473408"/>
          </a:xfrm>
          <a:prstGeom prst="rect">
            <a:avLst/>
          </a:prstGeom>
        </p:spPr>
      </p:pic>
      <p:pic>
        <p:nvPicPr>
          <p:cNvPr id="17" name="Picture 16">
            <a:extLst>
              <a:ext uri="{FF2B5EF4-FFF2-40B4-BE49-F238E27FC236}">
                <a16:creationId xmlns:a16="http://schemas.microsoft.com/office/drawing/2014/main" id="{1667CA4B-9F15-BA16-3CB1-CC3BA84BAD0D}"/>
              </a:ext>
            </a:extLst>
          </p:cNvPr>
          <p:cNvPicPr>
            <a:picLocks noChangeAspect="1"/>
          </p:cNvPicPr>
          <p:nvPr/>
        </p:nvPicPr>
        <p:blipFill>
          <a:blip r:embed="rId9"/>
          <a:stretch>
            <a:fillRect/>
          </a:stretch>
        </p:blipFill>
        <p:spPr>
          <a:xfrm>
            <a:off x="3203213" y="3505992"/>
            <a:ext cx="516147" cy="516147"/>
          </a:xfrm>
          <a:prstGeom prst="rect">
            <a:avLst/>
          </a:prstGeom>
        </p:spPr>
      </p:pic>
      <p:pic>
        <p:nvPicPr>
          <p:cNvPr id="18" name="Picture 2" descr="Bungalow icon vector image Can be used for Type of Houses">
            <a:extLst>
              <a:ext uri="{FF2B5EF4-FFF2-40B4-BE49-F238E27FC236}">
                <a16:creationId xmlns:a16="http://schemas.microsoft.com/office/drawing/2014/main" id="{A93DF1D4-45EC-2DB5-D49D-21E2EC4E0B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7005" y="1507135"/>
            <a:ext cx="473408" cy="4734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275BDE8-ED87-267B-9F62-E84792773304}"/>
              </a:ext>
            </a:extLst>
          </p:cNvPr>
          <p:cNvPicPr>
            <a:picLocks noChangeAspect="1"/>
          </p:cNvPicPr>
          <p:nvPr/>
        </p:nvPicPr>
        <p:blipFill>
          <a:blip r:embed="rId8"/>
          <a:stretch>
            <a:fillRect/>
          </a:stretch>
        </p:blipFill>
        <p:spPr>
          <a:xfrm>
            <a:off x="6017555" y="5227877"/>
            <a:ext cx="495084" cy="443359"/>
          </a:xfrm>
          <a:prstGeom prst="rect">
            <a:avLst/>
          </a:prstGeom>
        </p:spPr>
      </p:pic>
      <p:pic>
        <p:nvPicPr>
          <p:cNvPr id="21" name="Picture 20">
            <a:extLst>
              <a:ext uri="{FF2B5EF4-FFF2-40B4-BE49-F238E27FC236}">
                <a16:creationId xmlns:a16="http://schemas.microsoft.com/office/drawing/2014/main" id="{E78DEAC4-7BEA-7CA7-D753-4822C32D856E}"/>
              </a:ext>
            </a:extLst>
          </p:cNvPr>
          <p:cNvPicPr>
            <a:picLocks noChangeAspect="1"/>
          </p:cNvPicPr>
          <p:nvPr/>
        </p:nvPicPr>
        <p:blipFill>
          <a:blip r:embed="rId9"/>
          <a:stretch>
            <a:fillRect/>
          </a:stretch>
        </p:blipFill>
        <p:spPr>
          <a:xfrm>
            <a:off x="3294278" y="1604575"/>
            <a:ext cx="473408" cy="473408"/>
          </a:xfrm>
          <a:prstGeom prst="rect">
            <a:avLst/>
          </a:prstGeom>
        </p:spPr>
      </p:pic>
    </p:spTree>
    <p:extLst>
      <p:ext uri="{BB962C8B-B14F-4D97-AF65-F5344CB8AC3E}">
        <p14:creationId xmlns:p14="http://schemas.microsoft.com/office/powerpoint/2010/main" val="729245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grpSp>
        <p:nvGrpSpPr>
          <p:cNvPr id="5" name="Group 4">
            <a:extLst>
              <a:ext uri="{FF2B5EF4-FFF2-40B4-BE49-F238E27FC236}">
                <a16:creationId xmlns:a16="http://schemas.microsoft.com/office/drawing/2014/main" id="{365EF194-4B9A-307A-9AC4-D0A5CF0ED13D}"/>
              </a:ext>
            </a:extLst>
          </p:cNvPr>
          <p:cNvGrpSpPr/>
          <p:nvPr/>
        </p:nvGrpSpPr>
        <p:grpSpPr>
          <a:xfrm>
            <a:off x="2068512" y="1198820"/>
            <a:ext cx="8176895" cy="4982906"/>
            <a:chOff x="2134977" y="1517467"/>
            <a:chExt cx="7922046" cy="4309869"/>
          </a:xfrm>
        </p:grpSpPr>
        <p:grpSp>
          <p:nvGrpSpPr>
            <p:cNvPr id="325" name="Google Shape;325;p21"/>
            <p:cNvGrpSpPr/>
            <p:nvPr/>
          </p:nvGrpSpPr>
          <p:grpSpPr>
            <a:xfrm>
              <a:off x="2134977" y="1517467"/>
              <a:ext cx="2335959" cy="4309869"/>
              <a:chOff x="1601226" y="1138100"/>
              <a:chExt cx="1751969" cy="3232402"/>
            </a:xfrm>
          </p:grpSpPr>
          <p:sp>
            <p:nvSpPr>
              <p:cNvPr id="326" name="Google Shape;326;p21"/>
              <p:cNvSpPr/>
              <p:nvPr/>
            </p:nvSpPr>
            <p:spPr>
              <a:xfrm>
                <a:off x="1651053" y="1183149"/>
                <a:ext cx="1359623" cy="3187353"/>
              </a:xfrm>
              <a:custGeom>
                <a:avLst/>
                <a:gdLst/>
                <a:ahLst/>
                <a:cxnLst/>
                <a:rect l="l" t="t" r="r" b="b"/>
                <a:pathLst>
                  <a:path w="27314" h="64032" extrusionOk="0">
                    <a:moveTo>
                      <a:pt x="5489" y="0"/>
                    </a:moveTo>
                    <a:cubicBezTo>
                      <a:pt x="2453" y="0"/>
                      <a:pt x="0" y="2453"/>
                      <a:pt x="0" y="5489"/>
                    </a:cubicBezTo>
                    <a:lnTo>
                      <a:pt x="0" y="58543"/>
                    </a:lnTo>
                    <a:cubicBezTo>
                      <a:pt x="0" y="61579"/>
                      <a:pt x="2453" y="64032"/>
                      <a:pt x="5489" y="64032"/>
                    </a:cubicBezTo>
                    <a:lnTo>
                      <a:pt x="21824" y="64032"/>
                    </a:lnTo>
                    <a:cubicBezTo>
                      <a:pt x="24848" y="64032"/>
                      <a:pt x="27301" y="61579"/>
                      <a:pt x="27301" y="58543"/>
                    </a:cubicBezTo>
                    <a:lnTo>
                      <a:pt x="27301" y="5489"/>
                    </a:lnTo>
                    <a:cubicBezTo>
                      <a:pt x="27313" y="2453"/>
                      <a:pt x="24848" y="0"/>
                      <a:pt x="218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7" name="Google Shape;327;p21"/>
              <p:cNvSpPr/>
              <p:nvPr/>
            </p:nvSpPr>
            <p:spPr>
              <a:xfrm>
                <a:off x="1601226" y="1138100"/>
                <a:ext cx="1751969" cy="1385109"/>
              </a:xfrm>
              <a:custGeom>
                <a:avLst/>
                <a:gdLst/>
                <a:ahLst/>
                <a:cxnLst/>
                <a:rect l="l" t="t" r="r" b="b"/>
                <a:pathLst>
                  <a:path w="35196" h="27826" extrusionOk="0">
                    <a:moveTo>
                      <a:pt x="1" y="5477"/>
                    </a:moveTo>
                    <a:lnTo>
                      <a:pt x="1" y="21205"/>
                    </a:lnTo>
                    <a:cubicBezTo>
                      <a:pt x="1" y="21610"/>
                      <a:pt x="334" y="21932"/>
                      <a:pt x="739" y="21932"/>
                    </a:cubicBezTo>
                    <a:lnTo>
                      <a:pt x="11336" y="21932"/>
                    </a:lnTo>
                    <a:cubicBezTo>
                      <a:pt x="12645" y="21932"/>
                      <a:pt x="12526" y="23122"/>
                      <a:pt x="12467" y="23480"/>
                    </a:cubicBezTo>
                    <a:cubicBezTo>
                      <a:pt x="12455" y="23515"/>
                      <a:pt x="12455" y="23539"/>
                      <a:pt x="12443" y="23575"/>
                    </a:cubicBezTo>
                    <a:cubicBezTo>
                      <a:pt x="12443" y="23575"/>
                      <a:pt x="12443" y="23587"/>
                      <a:pt x="12443" y="23587"/>
                    </a:cubicBezTo>
                    <a:lnTo>
                      <a:pt x="12443" y="23587"/>
                    </a:lnTo>
                    <a:cubicBezTo>
                      <a:pt x="12300" y="24313"/>
                      <a:pt x="12241" y="24813"/>
                      <a:pt x="12217" y="25099"/>
                    </a:cubicBezTo>
                    <a:cubicBezTo>
                      <a:pt x="12217" y="25123"/>
                      <a:pt x="12205" y="25158"/>
                      <a:pt x="12205" y="25182"/>
                    </a:cubicBezTo>
                    <a:cubicBezTo>
                      <a:pt x="12205" y="25301"/>
                      <a:pt x="12193" y="25373"/>
                      <a:pt x="12193" y="25373"/>
                    </a:cubicBezTo>
                    <a:cubicBezTo>
                      <a:pt x="12193" y="26730"/>
                      <a:pt x="13300" y="27825"/>
                      <a:pt x="14658" y="27825"/>
                    </a:cubicBezTo>
                    <a:cubicBezTo>
                      <a:pt x="16003" y="27825"/>
                      <a:pt x="17110" y="26730"/>
                      <a:pt x="17110" y="25373"/>
                    </a:cubicBezTo>
                    <a:cubicBezTo>
                      <a:pt x="17110" y="25373"/>
                      <a:pt x="17110" y="25301"/>
                      <a:pt x="17098" y="25182"/>
                    </a:cubicBezTo>
                    <a:cubicBezTo>
                      <a:pt x="17098" y="25158"/>
                      <a:pt x="17098" y="25123"/>
                      <a:pt x="17086" y="25099"/>
                    </a:cubicBezTo>
                    <a:cubicBezTo>
                      <a:pt x="17063" y="24813"/>
                      <a:pt x="17003" y="24313"/>
                      <a:pt x="16860" y="23587"/>
                    </a:cubicBezTo>
                    <a:lnTo>
                      <a:pt x="16860" y="23587"/>
                    </a:lnTo>
                    <a:cubicBezTo>
                      <a:pt x="16860" y="23587"/>
                      <a:pt x="16860" y="23575"/>
                      <a:pt x="16860" y="23575"/>
                    </a:cubicBezTo>
                    <a:cubicBezTo>
                      <a:pt x="16860" y="23539"/>
                      <a:pt x="16848" y="23515"/>
                      <a:pt x="16848" y="23480"/>
                    </a:cubicBezTo>
                    <a:cubicBezTo>
                      <a:pt x="16777" y="23122"/>
                      <a:pt x="16670" y="21932"/>
                      <a:pt x="17968" y="21932"/>
                    </a:cubicBezTo>
                    <a:lnTo>
                      <a:pt x="28576" y="21932"/>
                    </a:lnTo>
                    <a:cubicBezTo>
                      <a:pt x="28969" y="21932"/>
                      <a:pt x="29302" y="21610"/>
                      <a:pt x="29302" y="21205"/>
                    </a:cubicBezTo>
                    <a:lnTo>
                      <a:pt x="29302" y="15681"/>
                    </a:lnTo>
                    <a:cubicBezTo>
                      <a:pt x="29302" y="14359"/>
                      <a:pt x="30493" y="14490"/>
                      <a:pt x="30838" y="14550"/>
                    </a:cubicBezTo>
                    <a:cubicBezTo>
                      <a:pt x="30874" y="14550"/>
                      <a:pt x="30898" y="14562"/>
                      <a:pt x="30922" y="14562"/>
                    </a:cubicBezTo>
                    <a:cubicBezTo>
                      <a:pt x="30933" y="14562"/>
                      <a:pt x="30933" y="14574"/>
                      <a:pt x="30933" y="14574"/>
                    </a:cubicBezTo>
                    <a:lnTo>
                      <a:pt x="30933" y="14562"/>
                    </a:lnTo>
                    <a:cubicBezTo>
                      <a:pt x="31672" y="14717"/>
                      <a:pt x="32184" y="14776"/>
                      <a:pt x="32469" y="14800"/>
                    </a:cubicBezTo>
                    <a:cubicBezTo>
                      <a:pt x="32493" y="14800"/>
                      <a:pt x="32517" y="14800"/>
                      <a:pt x="32553" y="14800"/>
                    </a:cubicBezTo>
                    <a:cubicBezTo>
                      <a:pt x="32672" y="14812"/>
                      <a:pt x="32743" y="14812"/>
                      <a:pt x="32743" y="14812"/>
                    </a:cubicBezTo>
                    <a:cubicBezTo>
                      <a:pt x="34089" y="14812"/>
                      <a:pt x="35196" y="13716"/>
                      <a:pt x="35196" y="12359"/>
                    </a:cubicBezTo>
                    <a:cubicBezTo>
                      <a:pt x="35196" y="11002"/>
                      <a:pt x="34089" y="9906"/>
                      <a:pt x="32743" y="9906"/>
                    </a:cubicBezTo>
                    <a:cubicBezTo>
                      <a:pt x="32743" y="9906"/>
                      <a:pt x="32672" y="9906"/>
                      <a:pt x="32553" y="9918"/>
                    </a:cubicBezTo>
                    <a:cubicBezTo>
                      <a:pt x="32517" y="9918"/>
                      <a:pt x="32493" y="9918"/>
                      <a:pt x="32469" y="9918"/>
                    </a:cubicBezTo>
                    <a:cubicBezTo>
                      <a:pt x="32184" y="9942"/>
                      <a:pt x="31672" y="10002"/>
                      <a:pt x="30945" y="10145"/>
                    </a:cubicBezTo>
                    <a:lnTo>
                      <a:pt x="30957" y="10145"/>
                    </a:lnTo>
                    <a:cubicBezTo>
                      <a:pt x="30957" y="10145"/>
                      <a:pt x="30945" y="10145"/>
                      <a:pt x="30945" y="10145"/>
                    </a:cubicBezTo>
                    <a:cubicBezTo>
                      <a:pt x="30910" y="10156"/>
                      <a:pt x="30886" y="10156"/>
                      <a:pt x="30850" y="10168"/>
                    </a:cubicBezTo>
                    <a:cubicBezTo>
                      <a:pt x="30493" y="10228"/>
                      <a:pt x="29302" y="10347"/>
                      <a:pt x="29302" y="9037"/>
                    </a:cubicBezTo>
                    <a:lnTo>
                      <a:pt x="29302" y="5477"/>
                    </a:lnTo>
                    <a:cubicBezTo>
                      <a:pt x="29302" y="2453"/>
                      <a:pt x="26850" y="0"/>
                      <a:pt x="23825" y="0"/>
                    </a:cubicBezTo>
                    <a:lnTo>
                      <a:pt x="5490" y="0"/>
                    </a:lnTo>
                    <a:cubicBezTo>
                      <a:pt x="2454" y="0"/>
                      <a:pt x="1" y="2453"/>
                      <a:pt x="1" y="547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28" name="Google Shape;328;p21"/>
              <p:cNvSpPr txBox="1"/>
              <p:nvPr/>
            </p:nvSpPr>
            <p:spPr>
              <a:xfrm>
                <a:off x="1687588" y="2476023"/>
                <a:ext cx="1295400" cy="1385100"/>
              </a:xfrm>
              <a:prstGeom prst="rect">
                <a:avLst/>
              </a:prstGeom>
              <a:noFill/>
              <a:ln>
                <a:noFill/>
              </a:ln>
            </p:spPr>
            <p:txBody>
              <a:bodyPr spcFirstLastPara="1" wrap="square" lIns="121900" tIns="121900" rIns="121900" bIns="121900" anchor="t" anchorCtr="0">
                <a:noAutofit/>
              </a:bodyPr>
              <a:lstStyle/>
              <a:p>
                <a:r>
                  <a:rPr lang="en-US" dirty="0"/>
                  <a:t>Assess the Superhost program's effectiveness by validating the criteria used to determine host eligibility.</a:t>
                </a:r>
                <a:endParaRPr dirty="0">
                  <a:solidFill>
                    <a:srgbClr val="434343"/>
                  </a:solidFill>
                  <a:latin typeface="Roboto"/>
                  <a:ea typeface="Roboto"/>
                  <a:cs typeface="Roboto"/>
                  <a:sym typeface="Roboto"/>
                </a:endParaRPr>
              </a:p>
            </p:txBody>
          </p:sp>
          <p:sp>
            <p:nvSpPr>
              <p:cNvPr id="329" name="Google Shape;329;p21"/>
              <p:cNvSpPr txBox="1"/>
              <p:nvPr/>
            </p:nvSpPr>
            <p:spPr>
              <a:xfrm>
                <a:off x="1683165" y="1617875"/>
                <a:ext cx="1295400" cy="429600"/>
              </a:xfrm>
              <a:prstGeom prst="rect">
                <a:avLst/>
              </a:prstGeom>
              <a:noFill/>
              <a:ln>
                <a:noFill/>
              </a:ln>
            </p:spPr>
            <p:txBody>
              <a:bodyPr spcFirstLastPara="1" wrap="square" lIns="121900" tIns="121900" rIns="121900" bIns="121900" anchor="ctr" anchorCtr="0">
                <a:noAutofit/>
              </a:bodyPr>
              <a:lstStyle/>
              <a:p>
                <a:pPr algn="ctr"/>
                <a:r>
                  <a:rPr lang="en-US" sz="16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rPr>
                  <a:t>Effectiveness of Superhost Program</a:t>
                </a:r>
                <a:endParaRPr sz="16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endParaRPr>
              </a:p>
            </p:txBody>
          </p:sp>
          <p:sp>
            <p:nvSpPr>
              <p:cNvPr id="330" name="Google Shape;330;p21"/>
              <p:cNvSpPr txBox="1"/>
              <p:nvPr/>
            </p:nvSpPr>
            <p:spPr>
              <a:xfrm>
                <a:off x="1683165" y="1242112"/>
                <a:ext cx="1295400" cy="316800"/>
              </a:xfrm>
              <a:prstGeom prst="rect">
                <a:avLst/>
              </a:prstGeom>
              <a:noFill/>
              <a:ln>
                <a:noFill/>
              </a:ln>
            </p:spPr>
            <p:txBody>
              <a:bodyPr spcFirstLastPara="1" wrap="square" lIns="121900" tIns="121900" rIns="121900" bIns="121900" anchor="ctr" anchorCtr="0">
                <a:noAutofit/>
              </a:bodyPr>
              <a:lstStyle/>
              <a:p>
                <a:pPr algn="ctr"/>
                <a:r>
                  <a:rPr lang="en" sz="32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rPr>
                  <a:t>01</a:t>
                </a:r>
                <a:endParaRPr sz="32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endParaRPr>
              </a:p>
            </p:txBody>
          </p:sp>
        </p:grpSp>
        <p:grpSp>
          <p:nvGrpSpPr>
            <p:cNvPr id="331" name="Google Shape;331;p21"/>
            <p:cNvGrpSpPr/>
            <p:nvPr/>
          </p:nvGrpSpPr>
          <p:grpSpPr>
            <a:xfrm>
              <a:off x="6119291" y="1517467"/>
              <a:ext cx="2335163" cy="4309869"/>
              <a:chOff x="4589468" y="1138100"/>
              <a:chExt cx="1751372" cy="3232402"/>
            </a:xfrm>
          </p:grpSpPr>
          <p:sp>
            <p:nvSpPr>
              <p:cNvPr id="332" name="Google Shape;332;p21"/>
              <p:cNvSpPr/>
              <p:nvPr/>
            </p:nvSpPr>
            <p:spPr>
              <a:xfrm>
                <a:off x="4638648" y="1183149"/>
                <a:ext cx="1359623" cy="3187353"/>
              </a:xfrm>
              <a:custGeom>
                <a:avLst/>
                <a:gdLst/>
                <a:ahLst/>
                <a:cxnLst/>
                <a:rect l="l" t="t" r="r" b="b"/>
                <a:pathLst>
                  <a:path w="27314" h="64032" extrusionOk="0">
                    <a:moveTo>
                      <a:pt x="4692" y="0"/>
                    </a:moveTo>
                    <a:cubicBezTo>
                      <a:pt x="2108" y="0"/>
                      <a:pt x="1" y="2096"/>
                      <a:pt x="1" y="4691"/>
                    </a:cubicBezTo>
                    <a:lnTo>
                      <a:pt x="1" y="48887"/>
                    </a:lnTo>
                    <a:cubicBezTo>
                      <a:pt x="48" y="48875"/>
                      <a:pt x="96" y="48875"/>
                      <a:pt x="131" y="48863"/>
                    </a:cubicBezTo>
                    <a:cubicBezTo>
                      <a:pt x="405" y="48816"/>
                      <a:pt x="679" y="48768"/>
                      <a:pt x="965" y="48732"/>
                    </a:cubicBezTo>
                    <a:cubicBezTo>
                      <a:pt x="1036" y="48721"/>
                      <a:pt x="1096" y="48709"/>
                      <a:pt x="1167" y="48709"/>
                    </a:cubicBezTo>
                    <a:cubicBezTo>
                      <a:pt x="1191" y="48709"/>
                      <a:pt x="1203" y="48697"/>
                      <a:pt x="1227" y="48697"/>
                    </a:cubicBezTo>
                    <a:cubicBezTo>
                      <a:pt x="1274" y="48697"/>
                      <a:pt x="1334" y="48685"/>
                      <a:pt x="1394" y="48685"/>
                    </a:cubicBezTo>
                    <a:lnTo>
                      <a:pt x="1441" y="48685"/>
                    </a:lnTo>
                    <a:cubicBezTo>
                      <a:pt x="1513" y="48685"/>
                      <a:pt x="1584" y="48673"/>
                      <a:pt x="1655" y="48673"/>
                    </a:cubicBezTo>
                    <a:lnTo>
                      <a:pt x="1679" y="48673"/>
                    </a:lnTo>
                    <a:cubicBezTo>
                      <a:pt x="1739" y="48673"/>
                      <a:pt x="1798" y="48673"/>
                      <a:pt x="1858" y="48685"/>
                    </a:cubicBezTo>
                    <a:lnTo>
                      <a:pt x="1917" y="48685"/>
                    </a:lnTo>
                    <a:cubicBezTo>
                      <a:pt x="1977" y="48685"/>
                      <a:pt x="2036" y="48685"/>
                      <a:pt x="2096" y="48697"/>
                    </a:cubicBezTo>
                    <a:lnTo>
                      <a:pt x="2132" y="48697"/>
                    </a:lnTo>
                    <a:cubicBezTo>
                      <a:pt x="2203" y="48709"/>
                      <a:pt x="2263" y="48721"/>
                      <a:pt x="2334" y="48732"/>
                    </a:cubicBezTo>
                    <a:cubicBezTo>
                      <a:pt x="2346" y="48732"/>
                      <a:pt x="2370" y="48732"/>
                      <a:pt x="2382" y="48744"/>
                    </a:cubicBezTo>
                    <a:cubicBezTo>
                      <a:pt x="2441" y="48756"/>
                      <a:pt x="2489" y="48768"/>
                      <a:pt x="2537" y="48780"/>
                    </a:cubicBezTo>
                    <a:cubicBezTo>
                      <a:pt x="2560" y="48780"/>
                      <a:pt x="2584" y="48792"/>
                      <a:pt x="2596" y="48792"/>
                    </a:cubicBezTo>
                    <a:cubicBezTo>
                      <a:pt x="2668" y="48816"/>
                      <a:pt x="2739" y="48840"/>
                      <a:pt x="2798" y="48863"/>
                    </a:cubicBezTo>
                    <a:cubicBezTo>
                      <a:pt x="4489" y="49494"/>
                      <a:pt x="5263" y="51554"/>
                      <a:pt x="4382" y="53126"/>
                    </a:cubicBezTo>
                    <a:cubicBezTo>
                      <a:pt x="3977" y="53852"/>
                      <a:pt x="3275" y="54388"/>
                      <a:pt x="2477" y="54590"/>
                    </a:cubicBezTo>
                    <a:cubicBezTo>
                      <a:pt x="2382" y="54602"/>
                      <a:pt x="2298" y="54626"/>
                      <a:pt x="2215" y="54638"/>
                    </a:cubicBezTo>
                    <a:cubicBezTo>
                      <a:pt x="2191" y="54638"/>
                      <a:pt x="2167" y="54638"/>
                      <a:pt x="2156" y="54650"/>
                    </a:cubicBezTo>
                    <a:cubicBezTo>
                      <a:pt x="2072" y="54650"/>
                      <a:pt x="1989" y="54662"/>
                      <a:pt x="1894" y="54674"/>
                    </a:cubicBezTo>
                    <a:lnTo>
                      <a:pt x="1560" y="54674"/>
                    </a:lnTo>
                    <a:cubicBezTo>
                      <a:pt x="1477" y="54674"/>
                      <a:pt x="1405" y="54662"/>
                      <a:pt x="1322" y="54662"/>
                    </a:cubicBezTo>
                    <a:cubicBezTo>
                      <a:pt x="1286" y="54650"/>
                      <a:pt x="1263" y="54650"/>
                      <a:pt x="1227" y="54650"/>
                    </a:cubicBezTo>
                    <a:cubicBezTo>
                      <a:pt x="1167" y="54650"/>
                      <a:pt x="1120" y="54638"/>
                      <a:pt x="1060" y="54626"/>
                    </a:cubicBezTo>
                    <a:cubicBezTo>
                      <a:pt x="1024" y="54626"/>
                      <a:pt x="989" y="54626"/>
                      <a:pt x="965" y="54614"/>
                    </a:cubicBezTo>
                    <a:cubicBezTo>
                      <a:pt x="679" y="54578"/>
                      <a:pt x="393" y="54531"/>
                      <a:pt x="120" y="54471"/>
                    </a:cubicBezTo>
                    <a:lnTo>
                      <a:pt x="108" y="54483"/>
                    </a:lnTo>
                    <a:cubicBezTo>
                      <a:pt x="84" y="54471"/>
                      <a:pt x="48" y="54459"/>
                      <a:pt x="1" y="54459"/>
                    </a:cubicBezTo>
                    <a:lnTo>
                      <a:pt x="1" y="59341"/>
                    </a:lnTo>
                    <a:cubicBezTo>
                      <a:pt x="1" y="61936"/>
                      <a:pt x="2108" y="64032"/>
                      <a:pt x="4692" y="64032"/>
                    </a:cubicBezTo>
                    <a:lnTo>
                      <a:pt x="22622" y="64032"/>
                    </a:lnTo>
                    <a:cubicBezTo>
                      <a:pt x="25218" y="64032"/>
                      <a:pt x="27313" y="61936"/>
                      <a:pt x="27313" y="59341"/>
                    </a:cubicBezTo>
                    <a:lnTo>
                      <a:pt x="27313" y="4691"/>
                    </a:lnTo>
                    <a:cubicBezTo>
                      <a:pt x="27313" y="2096"/>
                      <a:pt x="25218" y="0"/>
                      <a:pt x="226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33" name="Google Shape;333;p21"/>
              <p:cNvSpPr/>
              <p:nvPr/>
            </p:nvSpPr>
            <p:spPr>
              <a:xfrm>
                <a:off x="4589468" y="1138100"/>
                <a:ext cx="1751372" cy="1385109"/>
              </a:xfrm>
              <a:custGeom>
                <a:avLst/>
                <a:gdLst/>
                <a:ahLst/>
                <a:cxnLst/>
                <a:rect l="l" t="t" r="r" b="b"/>
                <a:pathLst>
                  <a:path w="35184" h="27826" extrusionOk="0">
                    <a:moveTo>
                      <a:pt x="0" y="5477"/>
                    </a:moveTo>
                    <a:lnTo>
                      <a:pt x="0" y="21205"/>
                    </a:lnTo>
                    <a:cubicBezTo>
                      <a:pt x="0" y="21610"/>
                      <a:pt x="322" y="21932"/>
                      <a:pt x="727" y="21932"/>
                    </a:cubicBezTo>
                    <a:lnTo>
                      <a:pt x="11335" y="21932"/>
                    </a:lnTo>
                    <a:cubicBezTo>
                      <a:pt x="12633" y="21932"/>
                      <a:pt x="12526" y="23134"/>
                      <a:pt x="12454" y="23480"/>
                    </a:cubicBezTo>
                    <a:cubicBezTo>
                      <a:pt x="12454" y="23515"/>
                      <a:pt x="12442" y="23539"/>
                      <a:pt x="12442" y="23575"/>
                    </a:cubicBezTo>
                    <a:cubicBezTo>
                      <a:pt x="12442" y="23575"/>
                      <a:pt x="12442" y="23587"/>
                      <a:pt x="12442" y="23587"/>
                    </a:cubicBezTo>
                    <a:lnTo>
                      <a:pt x="12442" y="23587"/>
                    </a:lnTo>
                    <a:cubicBezTo>
                      <a:pt x="12288" y="24313"/>
                      <a:pt x="12228" y="24813"/>
                      <a:pt x="12216" y="25099"/>
                    </a:cubicBezTo>
                    <a:cubicBezTo>
                      <a:pt x="12204" y="25123"/>
                      <a:pt x="12204" y="25158"/>
                      <a:pt x="12204" y="25182"/>
                    </a:cubicBezTo>
                    <a:cubicBezTo>
                      <a:pt x="12192" y="25301"/>
                      <a:pt x="12192" y="25373"/>
                      <a:pt x="12192" y="25373"/>
                    </a:cubicBezTo>
                    <a:cubicBezTo>
                      <a:pt x="12192" y="26730"/>
                      <a:pt x="13288" y="27825"/>
                      <a:pt x="14645" y="27825"/>
                    </a:cubicBezTo>
                    <a:cubicBezTo>
                      <a:pt x="16002" y="27825"/>
                      <a:pt x="17098" y="26730"/>
                      <a:pt x="17098" y="25373"/>
                    </a:cubicBezTo>
                    <a:cubicBezTo>
                      <a:pt x="17098" y="25373"/>
                      <a:pt x="17098" y="25301"/>
                      <a:pt x="17098" y="25182"/>
                    </a:cubicBezTo>
                    <a:cubicBezTo>
                      <a:pt x="17086" y="25158"/>
                      <a:pt x="17086" y="25123"/>
                      <a:pt x="17086" y="25099"/>
                    </a:cubicBezTo>
                    <a:cubicBezTo>
                      <a:pt x="17062" y="24813"/>
                      <a:pt x="17002" y="24313"/>
                      <a:pt x="16860" y="23587"/>
                    </a:cubicBezTo>
                    <a:lnTo>
                      <a:pt x="16860" y="23587"/>
                    </a:lnTo>
                    <a:cubicBezTo>
                      <a:pt x="16860" y="23587"/>
                      <a:pt x="16860" y="23575"/>
                      <a:pt x="16860" y="23575"/>
                    </a:cubicBezTo>
                    <a:cubicBezTo>
                      <a:pt x="16848" y="23539"/>
                      <a:pt x="16848" y="23515"/>
                      <a:pt x="16836" y="23480"/>
                    </a:cubicBezTo>
                    <a:cubicBezTo>
                      <a:pt x="16776" y="23122"/>
                      <a:pt x="16657" y="21932"/>
                      <a:pt x="17967" y="21932"/>
                    </a:cubicBezTo>
                    <a:lnTo>
                      <a:pt x="28563" y="21932"/>
                    </a:lnTo>
                    <a:cubicBezTo>
                      <a:pt x="28968" y="21932"/>
                      <a:pt x="29302" y="21610"/>
                      <a:pt x="29302" y="21205"/>
                    </a:cubicBezTo>
                    <a:lnTo>
                      <a:pt x="29302" y="15681"/>
                    </a:lnTo>
                    <a:cubicBezTo>
                      <a:pt x="29302" y="14359"/>
                      <a:pt x="30492" y="14490"/>
                      <a:pt x="30837" y="14550"/>
                    </a:cubicBezTo>
                    <a:cubicBezTo>
                      <a:pt x="30861" y="14550"/>
                      <a:pt x="30885" y="14562"/>
                      <a:pt x="30921" y="14562"/>
                    </a:cubicBezTo>
                    <a:cubicBezTo>
                      <a:pt x="30921" y="14562"/>
                      <a:pt x="30933" y="14574"/>
                      <a:pt x="30933" y="14574"/>
                    </a:cubicBezTo>
                    <a:lnTo>
                      <a:pt x="30933" y="14562"/>
                    </a:lnTo>
                    <a:cubicBezTo>
                      <a:pt x="31671" y="14717"/>
                      <a:pt x="32171" y="14776"/>
                      <a:pt x="32457" y="14800"/>
                    </a:cubicBezTo>
                    <a:cubicBezTo>
                      <a:pt x="32492" y="14800"/>
                      <a:pt x="32516" y="14800"/>
                      <a:pt x="32540" y="14800"/>
                    </a:cubicBezTo>
                    <a:cubicBezTo>
                      <a:pt x="32671" y="14812"/>
                      <a:pt x="32731" y="14812"/>
                      <a:pt x="32731" y="14812"/>
                    </a:cubicBezTo>
                    <a:cubicBezTo>
                      <a:pt x="34088" y="14812"/>
                      <a:pt x="35183" y="13716"/>
                      <a:pt x="35183" y="12359"/>
                    </a:cubicBezTo>
                    <a:cubicBezTo>
                      <a:pt x="35183" y="11002"/>
                      <a:pt x="34088" y="9906"/>
                      <a:pt x="32731" y="9906"/>
                    </a:cubicBezTo>
                    <a:cubicBezTo>
                      <a:pt x="32731" y="9906"/>
                      <a:pt x="32671" y="9906"/>
                      <a:pt x="32540" y="9918"/>
                    </a:cubicBezTo>
                    <a:cubicBezTo>
                      <a:pt x="32516" y="9918"/>
                      <a:pt x="32492" y="9918"/>
                      <a:pt x="32457" y="9918"/>
                    </a:cubicBezTo>
                    <a:cubicBezTo>
                      <a:pt x="32183" y="9942"/>
                      <a:pt x="31671" y="10002"/>
                      <a:pt x="30945" y="10145"/>
                    </a:cubicBezTo>
                    <a:lnTo>
                      <a:pt x="30945" y="10145"/>
                    </a:lnTo>
                    <a:cubicBezTo>
                      <a:pt x="30945" y="10145"/>
                      <a:pt x="30945" y="10145"/>
                      <a:pt x="30933" y="10145"/>
                    </a:cubicBezTo>
                    <a:cubicBezTo>
                      <a:pt x="30909" y="10156"/>
                      <a:pt x="30873" y="10156"/>
                      <a:pt x="30849" y="10168"/>
                    </a:cubicBezTo>
                    <a:cubicBezTo>
                      <a:pt x="30492" y="10228"/>
                      <a:pt x="29302" y="10347"/>
                      <a:pt x="29302" y="9037"/>
                    </a:cubicBezTo>
                    <a:lnTo>
                      <a:pt x="29302" y="5477"/>
                    </a:lnTo>
                    <a:cubicBezTo>
                      <a:pt x="29302" y="2453"/>
                      <a:pt x="26849" y="0"/>
                      <a:pt x="23813" y="0"/>
                    </a:cubicBezTo>
                    <a:lnTo>
                      <a:pt x="5477" y="0"/>
                    </a:lnTo>
                    <a:cubicBezTo>
                      <a:pt x="2453" y="0"/>
                      <a:pt x="0" y="2453"/>
                      <a:pt x="0" y="547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34" name="Google Shape;334;p21"/>
              <p:cNvSpPr txBox="1"/>
              <p:nvPr/>
            </p:nvSpPr>
            <p:spPr>
              <a:xfrm>
                <a:off x="4671027" y="1617875"/>
                <a:ext cx="1295400" cy="429600"/>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rPr>
                  <a:t>Occupancy Rate Prediction</a:t>
                </a:r>
                <a:endParaRPr sz="16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endParaRPr>
              </a:p>
            </p:txBody>
          </p:sp>
          <p:sp>
            <p:nvSpPr>
              <p:cNvPr id="335" name="Google Shape;335;p21"/>
              <p:cNvSpPr txBox="1"/>
              <p:nvPr/>
            </p:nvSpPr>
            <p:spPr>
              <a:xfrm>
                <a:off x="4670759" y="1242112"/>
                <a:ext cx="1295400" cy="316800"/>
              </a:xfrm>
              <a:prstGeom prst="rect">
                <a:avLst/>
              </a:prstGeom>
              <a:noFill/>
              <a:ln>
                <a:noFill/>
              </a:ln>
            </p:spPr>
            <p:txBody>
              <a:bodyPr spcFirstLastPara="1" wrap="square" lIns="121900" tIns="121900" rIns="121900" bIns="121900" anchor="ctr" anchorCtr="0">
                <a:noAutofit/>
              </a:bodyPr>
              <a:lstStyle/>
              <a:p>
                <a:pPr algn="ctr"/>
                <a:r>
                  <a:rPr lang="en" sz="32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rPr>
                  <a:t>03</a:t>
                </a:r>
                <a:endParaRPr sz="32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endParaRPr>
              </a:p>
            </p:txBody>
          </p:sp>
          <p:sp>
            <p:nvSpPr>
              <p:cNvPr id="336" name="Google Shape;336;p21"/>
              <p:cNvSpPr txBox="1"/>
              <p:nvPr/>
            </p:nvSpPr>
            <p:spPr>
              <a:xfrm>
                <a:off x="4670759" y="2542415"/>
                <a:ext cx="1295400" cy="1385100"/>
              </a:xfrm>
              <a:prstGeom prst="rect">
                <a:avLst/>
              </a:prstGeom>
              <a:noFill/>
              <a:ln>
                <a:noFill/>
              </a:ln>
            </p:spPr>
            <p:txBody>
              <a:bodyPr spcFirstLastPara="1" wrap="square" lIns="121900" tIns="121900" rIns="121900" bIns="121900" anchor="t" anchorCtr="0">
                <a:noAutofit/>
              </a:bodyPr>
              <a:lstStyle/>
              <a:p>
                <a:pPr algn="r"/>
                <a:r>
                  <a:rPr lang="en-US" dirty="0"/>
                  <a:t>Analyze how Superhost status impacts occupancy rates, to optimize hosting strategies.</a:t>
                </a:r>
                <a:endParaRPr dirty="0">
                  <a:solidFill>
                    <a:srgbClr val="434343"/>
                  </a:solidFill>
                  <a:latin typeface="Roboto"/>
                  <a:ea typeface="Roboto"/>
                  <a:cs typeface="Roboto"/>
                  <a:sym typeface="Roboto"/>
                </a:endParaRPr>
              </a:p>
            </p:txBody>
          </p:sp>
        </p:grpSp>
        <p:grpSp>
          <p:nvGrpSpPr>
            <p:cNvPr id="337" name="Google Shape;337;p21"/>
            <p:cNvGrpSpPr/>
            <p:nvPr/>
          </p:nvGrpSpPr>
          <p:grpSpPr>
            <a:xfrm>
              <a:off x="4125537" y="1517468"/>
              <a:ext cx="2335959" cy="4309865"/>
              <a:chOff x="3094152" y="1138100"/>
              <a:chExt cx="1751969" cy="3232399"/>
            </a:xfrm>
          </p:grpSpPr>
          <p:sp>
            <p:nvSpPr>
              <p:cNvPr id="338" name="Google Shape;338;p21"/>
              <p:cNvSpPr/>
              <p:nvPr/>
            </p:nvSpPr>
            <p:spPr>
              <a:xfrm>
                <a:off x="3143930" y="1138100"/>
                <a:ext cx="1359623" cy="3187403"/>
              </a:xfrm>
              <a:custGeom>
                <a:avLst/>
                <a:gdLst/>
                <a:ahLst/>
                <a:cxnLst/>
                <a:rect l="l" t="t" r="r" b="b"/>
                <a:pathLst>
                  <a:path w="27314" h="64033" extrusionOk="0">
                    <a:moveTo>
                      <a:pt x="4692" y="0"/>
                    </a:moveTo>
                    <a:cubicBezTo>
                      <a:pt x="2096" y="0"/>
                      <a:pt x="1" y="2096"/>
                      <a:pt x="1" y="4691"/>
                    </a:cubicBezTo>
                    <a:lnTo>
                      <a:pt x="1" y="9573"/>
                    </a:lnTo>
                    <a:cubicBezTo>
                      <a:pt x="37" y="9561"/>
                      <a:pt x="84" y="9561"/>
                      <a:pt x="120" y="9549"/>
                    </a:cubicBezTo>
                    <a:cubicBezTo>
                      <a:pt x="394" y="9502"/>
                      <a:pt x="680" y="9454"/>
                      <a:pt x="953" y="9418"/>
                    </a:cubicBezTo>
                    <a:cubicBezTo>
                      <a:pt x="1025" y="9406"/>
                      <a:pt x="1096" y="9394"/>
                      <a:pt x="1168" y="9394"/>
                    </a:cubicBezTo>
                    <a:cubicBezTo>
                      <a:pt x="1180" y="9394"/>
                      <a:pt x="1203" y="9383"/>
                      <a:pt x="1215" y="9383"/>
                    </a:cubicBezTo>
                    <a:cubicBezTo>
                      <a:pt x="1275" y="9383"/>
                      <a:pt x="1323" y="9371"/>
                      <a:pt x="1382" y="9371"/>
                    </a:cubicBezTo>
                    <a:lnTo>
                      <a:pt x="1430" y="9371"/>
                    </a:lnTo>
                    <a:cubicBezTo>
                      <a:pt x="1501" y="9371"/>
                      <a:pt x="1573" y="9359"/>
                      <a:pt x="1644" y="9359"/>
                    </a:cubicBezTo>
                    <a:lnTo>
                      <a:pt x="1668" y="9359"/>
                    </a:lnTo>
                    <a:cubicBezTo>
                      <a:pt x="1739" y="9359"/>
                      <a:pt x="1799" y="9359"/>
                      <a:pt x="1858" y="9371"/>
                    </a:cubicBezTo>
                    <a:lnTo>
                      <a:pt x="1918" y="9371"/>
                    </a:lnTo>
                    <a:cubicBezTo>
                      <a:pt x="1965" y="9371"/>
                      <a:pt x="2025" y="9371"/>
                      <a:pt x="2085" y="9383"/>
                    </a:cubicBezTo>
                    <a:lnTo>
                      <a:pt x="2120" y="9383"/>
                    </a:lnTo>
                    <a:cubicBezTo>
                      <a:pt x="2192" y="9394"/>
                      <a:pt x="2263" y="9406"/>
                      <a:pt x="2323" y="9418"/>
                    </a:cubicBezTo>
                    <a:cubicBezTo>
                      <a:pt x="2346" y="9418"/>
                      <a:pt x="2358" y="9418"/>
                      <a:pt x="2370" y="9430"/>
                    </a:cubicBezTo>
                    <a:cubicBezTo>
                      <a:pt x="2430" y="9442"/>
                      <a:pt x="2477" y="9454"/>
                      <a:pt x="2537" y="9466"/>
                    </a:cubicBezTo>
                    <a:cubicBezTo>
                      <a:pt x="2549" y="9466"/>
                      <a:pt x="2573" y="9478"/>
                      <a:pt x="2597" y="9478"/>
                    </a:cubicBezTo>
                    <a:cubicBezTo>
                      <a:pt x="2656" y="9502"/>
                      <a:pt x="2727" y="9525"/>
                      <a:pt x="2799" y="9549"/>
                    </a:cubicBezTo>
                    <a:cubicBezTo>
                      <a:pt x="3108" y="9668"/>
                      <a:pt x="3394" y="9835"/>
                      <a:pt x="3644" y="10037"/>
                    </a:cubicBezTo>
                    <a:cubicBezTo>
                      <a:pt x="3811" y="10180"/>
                      <a:pt x="3954" y="10335"/>
                      <a:pt x="4085" y="10502"/>
                    </a:cubicBezTo>
                    <a:cubicBezTo>
                      <a:pt x="4478" y="11002"/>
                      <a:pt x="4704" y="11621"/>
                      <a:pt x="4740" y="12252"/>
                    </a:cubicBezTo>
                    <a:cubicBezTo>
                      <a:pt x="4752" y="12466"/>
                      <a:pt x="4740" y="12681"/>
                      <a:pt x="4704" y="12883"/>
                    </a:cubicBezTo>
                    <a:cubicBezTo>
                      <a:pt x="4680" y="12990"/>
                      <a:pt x="4656" y="13097"/>
                      <a:pt x="4632" y="13204"/>
                    </a:cubicBezTo>
                    <a:cubicBezTo>
                      <a:pt x="4573" y="13407"/>
                      <a:pt x="4490" y="13621"/>
                      <a:pt x="4371" y="13812"/>
                    </a:cubicBezTo>
                    <a:cubicBezTo>
                      <a:pt x="4228" y="14085"/>
                      <a:pt x="4025" y="14336"/>
                      <a:pt x="3811" y="14538"/>
                    </a:cubicBezTo>
                    <a:cubicBezTo>
                      <a:pt x="3585" y="14752"/>
                      <a:pt x="3323" y="14931"/>
                      <a:pt x="3049" y="15062"/>
                    </a:cubicBezTo>
                    <a:cubicBezTo>
                      <a:pt x="2858" y="15145"/>
                      <a:pt x="2668" y="15217"/>
                      <a:pt x="2466" y="15276"/>
                    </a:cubicBezTo>
                    <a:cubicBezTo>
                      <a:pt x="2382" y="15288"/>
                      <a:pt x="2299" y="15312"/>
                      <a:pt x="2204" y="15324"/>
                    </a:cubicBezTo>
                    <a:cubicBezTo>
                      <a:pt x="2192" y="15324"/>
                      <a:pt x="2168" y="15324"/>
                      <a:pt x="2144" y="15336"/>
                    </a:cubicBezTo>
                    <a:cubicBezTo>
                      <a:pt x="2061" y="15336"/>
                      <a:pt x="1977" y="15348"/>
                      <a:pt x="1894" y="15359"/>
                    </a:cubicBezTo>
                    <a:lnTo>
                      <a:pt x="1549" y="15359"/>
                    </a:lnTo>
                    <a:cubicBezTo>
                      <a:pt x="1477" y="15359"/>
                      <a:pt x="1394" y="15348"/>
                      <a:pt x="1311" y="15348"/>
                    </a:cubicBezTo>
                    <a:cubicBezTo>
                      <a:pt x="1287" y="15336"/>
                      <a:pt x="1251" y="15336"/>
                      <a:pt x="1227" y="15336"/>
                    </a:cubicBezTo>
                    <a:cubicBezTo>
                      <a:pt x="1168" y="15336"/>
                      <a:pt x="1108" y="15324"/>
                      <a:pt x="1049" y="15312"/>
                    </a:cubicBezTo>
                    <a:cubicBezTo>
                      <a:pt x="1013" y="15312"/>
                      <a:pt x="989" y="15312"/>
                      <a:pt x="953" y="15300"/>
                    </a:cubicBezTo>
                    <a:cubicBezTo>
                      <a:pt x="668" y="15264"/>
                      <a:pt x="382" y="15217"/>
                      <a:pt x="108" y="15157"/>
                    </a:cubicBezTo>
                    <a:lnTo>
                      <a:pt x="108" y="15169"/>
                    </a:lnTo>
                    <a:cubicBezTo>
                      <a:pt x="72" y="15157"/>
                      <a:pt x="37" y="15145"/>
                      <a:pt x="1" y="15145"/>
                    </a:cubicBezTo>
                    <a:lnTo>
                      <a:pt x="1" y="59341"/>
                    </a:lnTo>
                    <a:cubicBezTo>
                      <a:pt x="1" y="61937"/>
                      <a:pt x="2096" y="64032"/>
                      <a:pt x="4692" y="64032"/>
                    </a:cubicBezTo>
                    <a:lnTo>
                      <a:pt x="22623" y="64032"/>
                    </a:lnTo>
                    <a:cubicBezTo>
                      <a:pt x="25206" y="64032"/>
                      <a:pt x="27314" y="61937"/>
                      <a:pt x="27314" y="59341"/>
                    </a:cubicBezTo>
                    <a:lnTo>
                      <a:pt x="27314" y="4691"/>
                    </a:lnTo>
                    <a:cubicBezTo>
                      <a:pt x="27314" y="2096"/>
                      <a:pt x="25206" y="0"/>
                      <a:pt x="226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39" name="Google Shape;339;p21"/>
              <p:cNvSpPr/>
              <p:nvPr/>
            </p:nvSpPr>
            <p:spPr>
              <a:xfrm>
                <a:off x="3094152" y="2985440"/>
                <a:ext cx="1751969" cy="1385059"/>
              </a:xfrm>
              <a:custGeom>
                <a:avLst/>
                <a:gdLst/>
                <a:ahLst/>
                <a:cxnLst/>
                <a:rect l="l" t="t" r="r" b="b"/>
                <a:pathLst>
                  <a:path w="35196" h="27825" extrusionOk="0">
                    <a:moveTo>
                      <a:pt x="12205" y="2453"/>
                    </a:moveTo>
                    <a:cubicBezTo>
                      <a:pt x="12205" y="2453"/>
                      <a:pt x="12205" y="2524"/>
                      <a:pt x="12205" y="2643"/>
                    </a:cubicBezTo>
                    <a:cubicBezTo>
                      <a:pt x="12217" y="2667"/>
                      <a:pt x="12217" y="2703"/>
                      <a:pt x="12217" y="2727"/>
                    </a:cubicBezTo>
                    <a:cubicBezTo>
                      <a:pt x="12240" y="3012"/>
                      <a:pt x="12300" y="3512"/>
                      <a:pt x="12443" y="4239"/>
                    </a:cubicBezTo>
                    <a:lnTo>
                      <a:pt x="12443" y="4239"/>
                    </a:lnTo>
                    <a:cubicBezTo>
                      <a:pt x="12443" y="4239"/>
                      <a:pt x="12443" y="4251"/>
                      <a:pt x="12443" y="4251"/>
                    </a:cubicBezTo>
                    <a:cubicBezTo>
                      <a:pt x="12455" y="4286"/>
                      <a:pt x="12455" y="4310"/>
                      <a:pt x="12467" y="4346"/>
                    </a:cubicBezTo>
                    <a:cubicBezTo>
                      <a:pt x="12526" y="4691"/>
                      <a:pt x="12645" y="5894"/>
                      <a:pt x="11336" y="5894"/>
                    </a:cubicBezTo>
                    <a:lnTo>
                      <a:pt x="739" y="5894"/>
                    </a:lnTo>
                    <a:cubicBezTo>
                      <a:pt x="334" y="5894"/>
                      <a:pt x="1" y="6215"/>
                      <a:pt x="1" y="6620"/>
                    </a:cubicBezTo>
                    <a:lnTo>
                      <a:pt x="1" y="22348"/>
                    </a:lnTo>
                    <a:cubicBezTo>
                      <a:pt x="1" y="25372"/>
                      <a:pt x="2454" y="27825"/>
                      <a:pt x="5490" y="27825"/>
                    </a:cubicBezTo>
                    <a:lnTo>
                      <a:pt x="23825" y="27825"/>
                    </a:lnTo>
                    <a:cubicBezTo>
                      <a:pt x="26849" y="27825"/>
                      <a:pt x="29302" y="25372"/>
                      <a:pt x="29302" y="22348"/>
                    </a:cubicBezTo>
                    <a:lnTo>
                      <a:pt x="29302" y="18788"/>
                    </a:lnTo>
                    <a:cubicBezTo>
                      <a:pt x="29302" y="17478"/>
                      <a:pt x="30493" y="17598"/>
                      <a:pt x="30850" y="17657"/>
                    </a:cubicBezTo>
                    <a:cubicBezTo>
                      <a:pt x="30886" y="17669"/>
                      <a:pt x="30909" y="17669"/>
                      <a:pt x="30945" y="17681"/>
                    </a:cubicBezTo>
                    <a:cubicBezTo>
                      <a:pt x="30945" y="17681"/>
                      <a:pt x="30957" y="17681"/>
                      <a:pt x="30957" y="17681"/>
                    </a:cubicBezTo>
                    <a:lnTo>
                      <a:pt x="30957" y="17681"/>
                    </a:lnTo>
                    <a:cubicBezTo>
                      <a:pt x="31671" y="17824"/>
                      <a:pt x="32183" y="17883"/>
                      <a:pt x="32469" y="17907"/>
                    </a:cubicBezTo>
                    <a:cubicBezTo>
                      <a:pt x="32493" y="17907"/>
                      <a:pt x="32517" y="17907"/>
                      <a:pt x="32553" y="17907"/>
                    </a:cubicBezTo>
                    <a:cubicBezTo>
                      <a:pt x="32672" y="17919"/>
                      <a:pt x="32743" y="17919"/>
                      <a:pt x="32743" y="17919"/>
                    </a:cubicBezTo>
                    <a:cubicBezTo>
                      <a:pt x="34088" y="17919"/>
                      <a:pt x="35196" y="16824"/>
                      <a:pt x="35196" y="15466"/>
                    </a:cubicBezTo>
                    <a:cubicBezTo>
                      <a:pt x="35196" y="14109"/>
                      <a:pt x="34088" y="13014"/>
                      <a:pt x="32743" y="13014"/>
                    </a:cubicBezTo>
                    <a:cubicBezTo>
                      <a:pt x="32743" y="13014"/>
                      <a:pt x="32672" y="13014"/>
                      <a:pt x="32553" y="13026"/>
                    </a:cubicBezTo>
                    <a:cubicBezTo>
                      <a:pt x="32517" y="13026"/>
                      <a:pt x="32493" y="13026"/>
                      <a:pt x="32469" y="13026"/>
                    </a:cubicBezTo>
                    <a:cubicBezTo>
                      <a:pt x="32183" y="13049"/>
                      <a:pt x="31671" y="13109"/>
                      <a:pt x="30957" y="13252"/>
                    </a:cubicBezTo>
                    <a:lnTo>
                      <a:pt x="30957" y="13252"/>
                    </a:lnTo>
                    <a:cubicBezTo>
                      <a:pt x="30957" y="13252"/>
                      <a:pt x="30945" y="13252"/>
                      <a:pt x="30945" y="13252"/>
                    </a:cubicBezTo>
                    <a:cubicBezTo>
                      <a:pt x="30909" y="13264"/>
                      <a:pt x="30886" y="13264"/>
                      <a:pt x="30850" y="13276"/>
                    </a:cubicBezTo>
                    <a:cubicBezTo>
                      <a:pt x="30493" y="13335"/>
                      <a:pt x="29302" y="13454"/>
                      <a:pt x="29302" y="12144"/>
                    </a:cubicBezTo>
                    <a:lnTo>
                      <a:pt x="29302" y="6620"/>
                    </a:lnTo>
                    <a:cubicBezTo>
                      <a:pt x="29302" y="6215"/>
                      <a:pt x="28981" y="5894"/>
                      <a:pt x="28576" y="5894"/>
                    </a:cubicBezTo>
                    <a:lnTo>
                      <a:pt x="17967" y="5894"/>
                    </a:lnTo>
                    <a:cubicBezTo>
                      <a:pt x="16670" y="5894"/>
                      <a:pt x="16777" y="4703"/>
                      <a:pt x="16848" y="4346"/>
                    </a:cubicBezTo>
                    <a:cubicBezTo>
                      <a:pt x="16848" y="4310"/>
                      <a:pt x="16860" y="4286"/>
                      <a:pt x="16860" y="4251"/>
                    </a:cubicBezTo>
                    <a:cubicBezTo>
                      <a:pt x="16860" y="4239"/>
                      <a:pt x="16860" y="4239"/>
                      <a:pt x="16860" y="4239"/>
                    </a:cubicBezTo>
                    <a:lnTo>
                      <a:pt x="16860" y="4239"/>
                    </a:lnTo>
                    <a:cubicBezTo>
                      <a:pt x="17015" y="3512"/>
                      <a:pt x="17074" y="3012"/>
                      <a:pt x="17086" y="2727"/>
                    </a:cubicBezTo>
                    <a:cubicBezTo>
                      <a:pt x="17098" y="2703"/>
                      <a:pt x="17098" y="2667"/>
                      <a:pt x="17098" y="2643"/>
                    </a:cubicBezTo>
                    <a:cubicBezTo>
                      <a:pt x="17110" y="2524"/>
                      <a:pt x="17110" y="2453"/>
                      <a:pt x="17110" y="2453"/>
                    </a:cubicBezTo>
                    <a:cubicBezTo>
                      <a:pt x="17110" y="1096"/>
                      <a:pt x="16015" y="0"/>
                      <a:pt x="14657" y="0"/>
                    </a:cubicBezTo>
                    <a:cubicBezTo>
                      <a:pt x="13300" y="0"/>
                      <a:pt x="12205" y="1096"/>
                      <a:pt x="12205" y="2453"/>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1"/>
              <p:cNvSpPr txBox="1"/>
              <p:nvPr/>
            </p:nvSpPr>
            <p:spPr>
              <a:xfrm>
                <a:off x="3176952" y="3715825"/>
                <a:ext cx="1295400" cy="429600"/>
              </a:xfrm>
              <a:prstGeom prst="rect">
                <a:avLst/>
              </a:prstGeom>
              <a:noFill/>
              <a:ln>
                <a:noFill/>
              </a:ln>
            </p:spPr>
            <p:txBody>
              <a:bodyPr spcFirstLastPara="1" wrap="square" lIns="121900" tIns="121900" rIns="121900" bIns="121900" anchor="ctr" anchorCtr="0">
                <a:noAutofit/>
              </a:bodyPr>
              <a:lstStyle>
                <a:defPPr>
                  <a:defRPr lang="en-US"/>
                </a:defPPr>
                <a:lvl1pPr algn="ctr">
                  <a:defRPr>
                    <a:solidFill>
                      <a:schemeClr val="lt1"/>
                    </a:solidFill>
                    <a:latin typeface="Fira Sans Extra Condensed Medium"/>
                    <a:ea typeface="Fira Sans Extra Condensed Medium"/>
                    <a:cs typeface="Fira Sans Extra Condensed Medium"/>
                  </a:defRPr>
                </a:lvl1pPr>
              </a:lstStyle>
              <a:p>
                <a:r>
                  <a:rPr lang="en-US" sz="1600" dirty="0">
                    <a:latin typeface="+mj-lt"/>
                    <a:ea typeface="Microsoft Sans Serif" panose="020B0604020202020204" pitchFamily="34" charset="0"/>
                    <a:cs typeface="Microsoft Sans Serif" panose="020B0604020202020204" pitchFamily="34" charset="0"/>
                  </a:rPr>
                  <a:t>Reassessment of Superhost Evaluation Criteria</a:t>
                </a:r>
                <a:endParaRPr sz="1600" dirty="0">
                  <a:latin typeface="+mj-lt"/>
                  <a:ea typeface="Microsoft Sans Serif" panose="020B0604020202020204" pitchFamily="34" charset="0"/>
                  <a:cs typeface="Microsoft Sans Serif" panose="020B0604020202020204" pitchFamily="34" charset="0"/>
                  <a:sym typeface="Fira Sans Extra Condensed Medium"/>
                </a:endParaRPr>
              </a:p>
            </p:txBody>
          </p:sp>
          <p:sp>
            <p:nvSpPr>
              <p:cNvPr id="341" name="Google Shape;341;p21"/>
              <p:cNvSpPr txBox="1"/>
              <p:nvPr/>
            </p:nvSpPr>
            <p:spPr>
              <a:xfrm>
                <a:off x="3143925" y="3296764"/>
                <a:ext cx="1295400" cy="316800"/>
              </a:xfrm>
              <a:prstGeom prst="rect">
                <a:avLst/>
              </a:prstGeom>
              <a:noFill/>
              <a:ln>
                <a:noFill/>
              </a:ln>
            </p:spPr>
            <p:txBody>
              <a:bodyPr spcFirstLastPara="1" wrap="square" lIns="121900" tIns="121900" rIns="121900" bIns="121900" anchor="ctr" anchorCtr="0">
                <a:noAutofit/>
              </a:bodyPr>
              <a:lstStyle/>
              <a:p>
                <a:pPr algn="ctr"/>
                <a:r>
                  <a:rPr lang="en" sz="32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rPr>
                  <a:t>02</a:t>
                </a:r>
                <a:endParaRPr sz="32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endParaRPr>
              </a:p>
            </p:txBody>
          </p:sp>
          <p:sp>
            <p:nvSpPr>
              <p:cNvPr id="342" name="Google Shape;342;p21"/>
              <p:cNvSpPr txBox="1"/>
              <p:nvPr/>
            </p:nvSpPr>
            <p:spPr>
              <a:xfrm>
                <a:off x="3208158" y="1524150"/>
                <a:ext cx="1295400" cy="1385100"/>
              </a:xfrm>
              <a:prstGeom prst="rect">
                <a:avLst/>
              </a:prstGeom>
              <a:noFill/>
              <a:ln>
                <a:noFill/>
              </a:ln>
            </p:spPr>
            <p:txBody>
              <a:bodyPr spcFirstLastPara="1" wrap="square" lIns="121900" tIns="121900" rIns="121900" bIns="121900" anchor="b" anchorCtr="0">
                <a:noAutofit/>
              </a:bodyPr>
              <a:lstStyle/>
              <a:p>
                <a:pPr algn="r"/>
                <a:r>
                  <a:rPr lang="en-US" dirty="0"/>
                  <a:t>Evaluate the robustness of the current evaluation framework and propose additional factors.</a:t>
                </a:r>
                <a:endParaRPr dirty="0">
                  <a:solidFill>
                    <a:srgbClr val="434343"/>
                  </a:solidFill>
                  <a:latin typeface="Roboto"/>
                  <a:ea typeface="Roboto"/>
                  <a:cs typeface="Roboto"/>
                  <a:sym typeface="Roboto"/>
                </a:endParaRPr>
              </a:p>
            </p:txBody>
          </p:sp>
        </p:grpSp>
        <p:grpSp>
          <p:nvGrpSpPr>
            <p:cNvPr id="343" name="Google Shape;343;p21"/>
            <p:cNvGrpSpPr/>
            <p:nvPr/>
          </p:nvGrpSpPr>
          <p:grpSpPr>
            <a:xfrm>
              <a:off x="8112979" y="1517468"/>
              <a:ext cx="1944044" cy="4309865"/>
              <a:chOff x="6084734" y="1138100"/>
              <a:chExt cx="1458033" cy="3232399"/>
            </a:xfrm>
          </p:grpSpPr>
          <p:sp>
            <p:nvSpPr>
              <p:cNvPr id="344" name="Google Shape;344;p21"/>
              <p:cNvSpPr/>
              <p:nvPr/>
            </p:nvSpPr>
            <p:spPr>
              <a:xfrm>
                <a:off x="6133914" y="1138100"/>
                <a:ext cx="1359623" cy="3187403"/>
              </a:xfrm>
              <a:custGeom>
                <a:avLst/>
                <a:gdLst/>
                <a:ahLst/>
                <a:cxnLst/>
                <a:rect l="l" t="t" r="r" b="b"/>
                <a:pathLst>
                  <a:path w="27314" h="64033" extrusionOk="0">
                    <a:moveTo>
                      <a:pt x="4692" y="0"/>
                    </a:moveTo>
                    <a:cubicBezTo>
                      <a:pt x="2108" y="0"/>
                      <a:pt x="1" y="2096"/>
                      <a:pt x="1" y="4691"/>
                    </a:cubicBezTo>
                    <a:lnTo>
                      <a:pt x="1" y="9573"/>
                    </a:lnTo>
                    <a:cubicBezTo>
                      <a:pt x="49" y="9561"/>
                      <a:pt x="84" y="9561"/>
                      <a:pt x="120" y="9549"/>
                    </a:cubicBezTo>
                    <a:lnTo>
                      <a:pt x="132" y="9549"/>
                    </a:lnTo>
                    <a:cubicBezTo>
                      <a:pt x="382" y="9502"/>
                      <a:pt x="656" y="9454"/>
                      <a:pt x="918" y="9418"/>
                    </a:cubicBezTo>
                    <a:cubicBezTo>
                      <a:pt x="1073" y="9394"/>
                      <a:pt x="1215" y="9383"/>
                      <a:pt x="1370" y="9371"/>
                    </a:cubicBezTo>
                    <a:lnTo>
                      <a:pt x="1406" y="9371"/>
                    </a:lnTo>
                    <a:cubicBezTo>
                      <a:pt x="1549" y="9359"/>
                      <a:pt x="1704" y="9359"/>
                      <a:pt x="1846" y="9359"/>
                    </a:cubicBezTo>
                    <a:cubicBezTo>
                      <a:pt x="1858" y="9371"/>
                      <a:pt x="1882" y="9371"/>
                      <a:pt x="1894" y="9371"/>
                    </a:cubicBezTo>
                    <a:cubicBezTo>
                      <a:pt x="1954" y="9371"/>
                      <a:pt x="2013" y="9371"/>
                      <a:pt x="2073" y="9383"/>
                    </a:cubicBezTo>
                    <a:lnTo>
                      <a:pt x="2120" y="9383"/>
                    </a:lnTo>
                    <a:cubicBezTo>
                      <a:pt x="2180" y="9394"/>
                      <a:pt x="2251" y="9406"/>
                      <a:pt x="2323" y="9418"/>
                    </a:cubicBezTo>
                    <a:lnTo>
                      <a:pt x="2370" y="9418"/>
                    </a:lnTo>
                    <a:cubicBezTo>
                      <a:pt x="2418" y="9430"/>
                      <a:pt x="2477" y="9442"/>
                      <a:pt x="2537" y="9466"/>
                    </a:cubicBezTo>
                    <a:cubicBezTo>
                      <a:pt x="2549" y="9466"/>
                      <a:pt x="2573" y="9478"/>
                      <a:pt x="2597" y="9478"/>
                    </a:cubicBezTo>
                    <a:cubicBezTo>
                      <a:pt x="2656" y="9502"/>
                      <a:pt x="2728" y="9514"/>
                      <a:pt x="2799" y="9549"/>
                    </a:cubicBezTo>
                    <a:cubicBezTo>
                      <a:pt x="3037" y="9633"/>
                      <a:pt x="3251" y="9752"/>
                      <a:pt x="3454" y="9895"/>
                    </a:cubicBezTo>
                    <a:cubicBezTo>
                      <a:pt x="4228" y="10442"/>
                      <a:pt x="4692" y="11323"/>
                      <a:pt x="4740" y="12252"/>
                    </a:cubicBezTo>
                    <a:cubicBezTo>
                      <a:pt x="4763" y="12776"/>
                      <a:pt x="4656" y="13323"/>
                      <a:pt x="4382" y="13812"/>
                    </a:cubicBezTo>
                    <a:cubicBezTo>
                      <a:pt x="3978" y="14538"/>
                      <a:pt x="3275" y="15074"/>
                      <a:pt x="2466" y="15264"/>
                    </a:cubicBezTo>
                    <a:cubicBezTo>
                      <a:pt x="2466" y="15276"/>
                      <a:pt x="2466" y="15276"/>
                      <a:pt x="2466" y="15276"/>
                    </a:cubicBezTo>
                    <a:cubicBezTo>
                      <a:pt x="2382" y="15288"/>
                      <a:pt x="2299" y="15312"/>
                      <a:pt x="2216" y="15324"/>
                    </a:cubicBezTo>
                    <a:cubicBezTo>
                      <a:pt x="2192" y="15324"/>
                      <a:pt x="2168" y="15324"/>
                      <a:pt x="2144" y="15336"/>
                    </a:cubicBezTo>
                    <a:cubicBezTo>
                      <a:pt x="2061" y="15336"/>
                      <a:pt x="1977" y="15348"/>
                      <a:pt x="1894" y="15359"/>
                    </a:cubicBezTo>
                    <a:lnTo>
                      <a:pt x="1537" y="15359"/>
                    </a:lnTo>
                    <a:cubicBezTo>
                      <a:pt x="1477" y="15359"/>
                      <a:pt x="1406" y="15348"/>
                      <a:pt x="1346" y="15348"/>
                    </a:cubicBezTo>
                    <a:cubicBezTo>
                      <a:pt x="1287" y="15336"/>
                      <a:pt x="1239" y="15336"/>
                      <a:pt x="1180" y="15336"/>
                    </a:cubicBezTo>
                    <a:cubicBezTo>
                      <a:pt x="1144" y="15324"/>
                      <a:pt x="1108" y="15324"/>
                      <a:pt x="1073" y="15324"/>
                    </a:cubicBezTo>
                    <a:cubicBezTo>
                      <a:pt x="1025" y="15312"/>
                      <a:pt x="965" y="15300"/>
                      <a:pt x="918" y="15300"/>
                    </a:cubicBezTo>
                    <a:cubicBezTo>
                      <a:pt x="644" y="15264"/>
                      <a:pt x="370" y="15205"/>
                      <a:pt x="108" y="15157"/>
                    </a:cubicBezTo>
                    <a:lnTo>
                      <a:pt x="108" y="15169"/>
                    </a:lnTo>
                    <a:cubicBezTo>
                      <a:pt x="72" y="15157"/>
                      <a:pt x="37" y="15145"/>
                      <a:pt x="1" y="15145"/>
                    </a:cubicBezTo>
                    <a:lnTo>
                      <a:pt x="1" y="59341"/>
                    </a:lnTo>
                    <a:cubicBezTo>
                      <a:pt x="1" y="61937"/>
                      <a:pt x="2096" y="64032"/>
                      <a:pt x="4692" y="64032"/>
                    </a:cubicBezTo>
                    <a:lnTo>
                      <a:pt x="22623" y="64032"/>
                    </a:lnTo>
                    <a:cubicBezTo>
                      <a:pt x="25207" y="64032"/>
                      <a:pt x="27314" y="61937"/>
                      <a:pt x="27314" y="59341"/>
                    </a:cubicBezTo>
                    <a:lnTo>
                      <a:pt x="27314" y="4691"/>
                    </a:lnTo>
                    <a:cubicBezTo>
                      <a:pt x="27314" y="2096"/>
                      <a:pt x="25207" y="0"/>
                      <a:pt x="2262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5" name="Google Shape;345;p21"/>
              <p:cNvSpPr/>
              <p:nvPr/>
            </p:nvSpPr>
            <p:spPr>
              <a:xfrm>
                <a:off x="6084734" y="2985440"/>
                <a:ext cx="1458033" cy="1385059"/>
              </a:xfrm>
              <a:custGeom>
                <a:avLst/>
                <a:gdLst/>
                <a:ahLst/>
                <a:cxnLst/>
                <a:rect l="l" t="t" r="r" b="b"/>
                <a:pathLst>
                  <a:path w="29291" h="27825" extrusionOk="0">
                    <a:moveTo>
                      <a:pt x="12193" y="2453"/>
                    </a:moveTo>
                    <a:cubicBezTo>
                      <a:pt x="12193" y="2453"/>
                      <a:pt x="12193" y="2524"/>
                      <a:pt x="12205" y="2643"/>
                    </a:cubicBezTo>
                    <a:cubicBezTo>
                      <a:pt x="12205" y="2667"/>
                      <a:pt x="12205" y="2703"/>
                      <a:pt x="12205" y="2727"/>
                    </a:cubicBezTo>
                    <a:cubicBezTo>
                      <a:pt x="12228" y="3012"/>
                      <a:pt x="12288" y="3512"/>
                      <a:pt x="12431" y="4239"/>
                    </a:cubicBezTo>
                    <a:lnTo>
                      <a:pt x="12431" y="4239"/>
                    </a:lnTo>
                    <a:cubicBezTo>
                      <a:pt x="12431" y="4239"/>
                      <a:pt x="12431" y="4251"/>
                      <a:pt x="12431" y="4251"/>
                    </a:cubicBezTo>
                    <a:cubicBezTo>
                      <a:pt x="12443" y="4286"/>
                      <a:pt x="12443" y="4310"/>
                      <a:pt x="12455" y="4346"/>
                    </a:cubicBezTo>
                    <a:cubicBezTo>
                      <a:pt x="12514" y="4703"/>
                      <a:pt x="12633" y="5894"/>
                      <a:pt x="11324" y="5894"/>
                    </a:cubicBezTo>
                    <a:lnTo>
                      <a:pt x="727" y="5894"/>
                    </a:lnTo>
                    <a:cubicBezTo>
                      <a:pt x="322" y="5894"/>
                      <a:pt x="1" y="6215"/>
                      <a:pt x="1" y="6620"/>
                    </a:cubicBezTo>
                    <a:lnTo>
                      <a:pt x="1" y="22348"/>
                    </a:lnTo>
                    <a:cubicBezTo>
                      <a:pt x="1" y="25372"/>
                      <a:pt x="2453" y="27825"/>
                      <a:pt x="5478" y="27825"/>
                    </a:cubicBezTo>
                    <a:lnTo>
                      <a:pt x="23813" y="27825"/>
                    </a:lnTo>
                    <a:cubicBezTo>
                      <a:pt x="26837" y="27825"/>
                      <a:pt x="29290" y="25372"/>
                      <a:pt x="29290" y="22348"/>
                    </a:cubicBezTo>
                    <a:lnTo>
                      <a:pt x="29290" y="6620"/>
                    </a:lnTo>
                    <a:cubicBezTo>
                      <a:pt x="29290" y="6215"/>
                      <a:pt x="28969" y="5894"/>
                      <a:pt x="28564" y="5894"/>
                    </a:cubicBezTo>
                    <a:lnTo>
                      <a:pt x="17967" y="5894"/>
                    </a:lnTo>
                    <a:cubicBezTo>
                      <a:pt x="16658" y="5894"/>
                      <a:pt x="16777" y="4703"/>
                      <a:pt x="16836" y="4346"/>
                    </a:cubicBezTo>
                    <a:cubicBezTo>
                      <a:pt x="16848" y="4310"/>
                      <a:pt x="16848" y="4286"/>
                      <a:pt x="16860" y="4251"/>
                    </a:cubicBezTo>
                    <a:cubicBezTo>
                      <a:pt x="16860" y="4251"/>
                      <a:pt x="16860" y="4239"/>
                      <a:pt x="16860" y="4239"/>
                    </a:cubicBezTo>
                    <a:lnTo>
                      <a:pt x="16860" y="4239"/>
                    </a:lnTo>
                    <a:cubicBezTo>
                      <a:pt x="17003" y="3512"/>
                      <a:pt x="17062" y="3012"/>
                      <a:pt x="17086" y="2727"/>
                    </a:cubicBezTo>
                    <a:cubicBezTo>
                      <a:pt x="17086" y="2703"/>
                      <a:pt x="17086" y="2667"/>
                      <a:pt x="17086" y="2643"/>
                    </a:cubicBezTo>
                    <a:cubicBezTo>
                      <a:pt x="17098" y="2524"/>
                      <a:pt x="17098" y="2453"/>
                      <a:pt x="17098" y="2453"/>
                    </a:cubicBezTo>
                    <a:cubicBezTo>
                      <a:pt x="17098" y="1096"/>
                      <a:pt x="16003" y="0"/>
                      <a:pt x="14645" y="0"/>
                    </a:cubicBezTo>
                    <a:cubicBezTo>
                      <a:pt x="13288" y="0"/>
                      <a:pt x="12193" y="1096"/>
                      <a:pt x="12193" y="2453"/>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46" name="Google Shape;346;p21"/>
              <p:cNvSpPr txBox="1"/>
              <p:nvPr/>
            </p:nvSpPr>
            <p:spPr>
              <a:xfrm>
                <a:off x="6182090" y="3770102"/>
                <a:ext cx="1295400" cy="429600"/>
              </a:xfrm>
              <a:prstGeom prst="rect">
                <a:avLst/>
              </a:prstGeom>
              <a:noFill/>
              <a:ln>
                <a:noFill/>
              </a:ln>
            </p:spPr>
            <p:txBody>
              <a:bodyPr spcFirstLastPara="1" wrap="square" lIns="121900" tIns="121900" rIns="121900" bIns="121900" anchor="ctr" anchorCtr="0">
                <a:noAutofit/>
              </a:bodyPr>
              <a:lstStyle>
                <a:defPPr>
                  <a:defRPr lang="en-US"/>
                </a:defPPr>
                <a:lvl1pPr algn="ctr">
                  <a:defRPr sz="1600">
                    <a:solidFill>
                      <a:schemeClr val="lt1"/>
                    </a:solidFill>
                    <a:latin typeface="+mj-lt"/>
                    <a:ea typeface="Fira Sans Extra Condensed Medium"/>
                    <a:cs typeface="Fira Sans Extra Condensed Medium"/>
                  </a:defRPr>
                </a:lvl1pPr>
              </a:lstStyle>
              <a:p>
                <a:r>
                  <a:rPr lang="en-US" dirty="0">
                    <a:ea typeface="Microsoft Sans Serif" panose="020B0604020202020204" pitchFamily="34" charset="0"/>
                    <a:cs typeface="Microsoft Sans Serif" panose="020B0604020202020204" pitchFamily="34" charset="0"/>
                  </a:rPr>
                  <a:t>Strategic Insights and Suggestions</a:t>
                </a:r>
                <a:endParaRPr dirty="0">
                  <a:ea typeface="Microsoft Sans Serif" panose="020B0604020202020204" pitchFamily="34" charset="0"/>
                  <a:cs typeface="Microsoft Sans Serif" panose="020B0604020202020204" pitchFamily="34" charset="0"/>
                  <a:sym typeface="Fira Sans Extra Condensed Medium"/>
                </a:endParaRPr>
              </a:p>
            </p:txBody>
          </p:sp>
          <p:sp>
            <p:nvSpPr>
              <p:cNvPr id="347" name="Google Shape;347;p21"/>
              <p:cNvSpPr txBox="1"/>
              <p:nvPr/>
            </p:nvSpPr>
            <p:spPr>
              <a:xfrm>
                <a:off x="6164575" y="3350327"/>
                <a:ext cx="1295400" cy="316800"/>
              </a:xfrm>
              <a:prstGeom prst="rect">
                <a:avLst/>
              </a:prstGeom>
              <a:noFill/>
              <a:ln>
                <a:noFill/>
              </a:ln>
            </p:spPr>
            <p:txBody>
              <a:bodyPr spcFirstLastPara="1" wrap="square" lIns="121900" tIns="121900" rIns="121900" bIns="121900" anchor="ctr" anchorCtr="0">
                <a:noAutofit/>
              </a:bodyPr>
              <a:lstStyle/>
              <a:p>
                <a:pPr algn="ctr"/>
                <a:r>
                  <a:rPr lang="en" sz="32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rPr>
                  <a:t>04</a:t>
                </a:r>
                <a:endParaRPr sz="3200" dirty="0">
                  <a:solidFill>
                    <a:schemeClr val="lt1"/>
                  </a:solidFill>
                  <a:latin typeface="+mj-lt"/>
                  <a:ea typeface="Microsoft Sans Serif" panose="020B0604020202020204" pitchFamily="34" charset="0"/>
                  <a:cs typeface="Microsoft Sans Serif" panose="020B0604020202020204" pitchFamily="34" charset="0"/>
                  <a:sym typeface="Fira Sans Extra Condensed Medium"/>
                </a:endParaRPr>
              </a:p>
            </p:txBody>
          </p:sp>
          <p:sp>
            <p:nvSpPr>
              <p:cNvPr id="348" name="Google Shape;348;p21"/>
              <p:cNvSpPr txBox="1"/>
              <p:nvPr/>
            </p:nvSpPr>
            <p:spPr>
              <a:xfrm>
                <a:off x="6164575" y="1656464"/>
                <a:ext cx="1295400" cy="1385100"/>
              </a:xfrm>
              <a:prstGeom prst="rect">
                <a:avLst/>
              </a:prstGeom>
              <a:noFill/>
              <a:ln>
                <a:noFill/>
              </a:ln>
            </p:spPr>
            <p:txBody>
              <a:bodyPr spcFirstLastPara="1" wrap="square" lIns="121900" tIns="121900" rIns="121900" bIns="121900" anchor="b" anchorCtr="0">
                <a:noAutofit/>
              </a:bodyPr>
              <a:lstStyle/>
              <a:p>
                <a:pPr algn="r"/>
                <a:r>
                  <a:rPr lang="en-US" dirty="0"/>
                  <a:t>Provide actionable insights and recommendations to address challenges to drive business growth.</a:t>
                </a:r>
                <a:endParaRPr dirty="0">
                  <a:solidFill>
                    <a:srgbClr val="434343"/>
                  </a:solidFill>
                  <a:latin typeface="Roboto"/>
                  <a:ea typeface="Roboto"/>
                  <a:cs typeface="Roboto"/>
                  <a:sym typeface="Roboto"/>
                </a:endParaRPr>
              </a:p>
            </p:txBody>
          </p:sp>
        </p:grpSp>
      </p:grpSp>
      <p:sp>
        <p:nvSpPr>
          <p:cNvPr id="4" name="TextBox 3">
            <a:extLst>
              <a:ext uri="{FF2B5EF4-FFF2-40B4-BE49-F238E27FC236}">
                <a16:creationId xmlns:a16="http://schemas.microsoft.com/office/drawing/2014/main" id="{6296721A-DA3A-91AD-7B97-AFA5C118F7B9}"/>
              </a:ext>
            </a:extLst>
          </p:cNvPr>
          <p:cNvSpPr txBox="1"/>
          <p:nvPr/>
        </p:nvSpPr>
        <p:spPr>
          <a:xfrm>
            <a:off x="193040" y="223520"/>
            <a:ext cx="11927840" cy="584775"/>
          </a:xfrm>
          <a:prstGeom prst="rect">
            <a:avLst/>
          </a:prstGeom>
          <a:noFill/>
        </p:spPr>
        <p:txBody>
          <a:bodyPr wrap="square" rtlCol="0">
            <a:spAutoFit/>
          </a:bodyPr>
          <a:lstStyle/>
          <a:p>
            <a:r>
              <a:rPr lang="en-US" sz="3200" dirty="0">
                <a:latin typeface="+mj-lt"/>
                <a:ea typeface="ADLaM Display" panose="020F0502020204030204" pitchFamily="2" charset="0"/>
                <a:cs typeface="ADLaM Display" panose="020F0502020204030204" pitchFamily="2" charset="0"/>
              </a:rPr>
              <a:t>Problem Statement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19"/>
          <p:cNvSpPr txBox="1"/>
          <p:nvPr/>
        </p:nvSpPr>
        <p:spPr>
          <a:xfrm>
            <a:off x="232657" y="1147540"/>
            <a:ext cx="2227564" cy="646970"/>
          </a:xfrm>
          <a:prstGeom prst="rect">
            <a:avLst/>
          </a:prstGeom>
          <a:noFill/>
          <a:ln>
            <a:noFill/>
          </a:ln>
        </p:spPr>
        <p:txBody>
          <a:bodyPr spcFirstLastPara="1" wrap="square" lIns="121900" tIns="121900" rIns="121900" bIns="121900" anchor="ctr" anchorCtr="0">
            <a:noAutofit/>
          </a:bodyPr>
          <a:lstStyle/>
          <a:p>
            <a:pPr algn="r"/>
            <a:endParaRPr sz="2267" dirty="0">
              <a:solidFill>
                <a:srgbClr val="434343"/>
              </a:solidFill>
              <a:latin typeface="+mj-lt"/>
              <a:ea typeface="Microsoft Sans Serif" panose="020B0604020202020204" pitchFamily="34" charset="0"/>
              <a:cs typeface="Microsoft Sans Serif" panose="020B0604020202020204" pitchFamily="34" charset="0"/>
              <a:sym typeface="Fira Sans Extra Condensed Medium"/>
            </a:endParaRPr>
          </a:p>
        </p:txBody>
      </p:sp>
      <p:sp>
        <p:nvSpPr>
          <p:cNvPr id="219" name="Google Shape;219;p19"/>
          <p:cNvSpPr txBox="1"/>
          <p:nvPr/>
        </p:nvSpPr>
        <p:spPr>
          <a:xfrm>
            <a:off x="438261" y="4070241"/>
            <a:ext cx="2886296" cy="2459493"/>
          </a:xfrm>
          <a:prstGeom prst="rect">
            <a:avLst/>
          </a:prstGeom>
          <a:noFill/>
          <a:ln>
            <a:solidFill>
              <a:schemeClr val="tx1"/>
            </a:solidFill>
          </a:ln>
        </p:spPr>
        <p:txBody>
          <a:bodyPr spcFirstLastPara="1" wrap="square" lIns="121900" tIns="121900" rIns="121900" bIns="121900" anchor="t" anchorCtr="0">
            <a:noAutofit/>
          </a:bodyPr>
          <a:lstStyle/>
          <a:p>
            <a:r>
              <a:rPr lang="en-US" sz="1600" dirty="0"/>
              <a:t>Utilizing Machine learning techniques like </a:t>
            </a:r>
            <a:r>
              <a:rPr lang="en-US" sz="1600" b="1" dirty="0"/>
              <a:t>Logistic Regressions</a:t>
            </a:r>
            <a:r>
              <a:rPr lang="en-US" sz="1600" dirty="0"/>
              <a:t>, </a:t>
            </a:r>
            <a:r>
              <a:rPr lang="en-US" sz="1600" b="1" dirty="0"/>
              <a:t>Random Forest</a:t>
            </a:r>
            <a:r>
              <a:rPr lang="en-US" sz="1600" dirty="0"/>
              <a:t> and </a:t>
            </a:r>
            <a:r>
              <a:rPr lang="en-US" sz="1600" b="1" dirty="0"/>
              <a:t>Gradient Boosted Trees</a:t>
            </a:r>
            <a:r>
              <a:rPr lang="en-US" sz="1600" dirty="0"/>
              <a:t> to identify the best model and predict potential superhosts for the upcoming period.</a:t>
            </a:r>
            <a:endParaRPr sz="1600" dirty="0">
              <a:solidFill>
                <a:srgbClr val="434343"/>
              </a:solidFill>
              <a:latin typeface="+mj-lt"/>
              <a:ea typeface="Roboto"/>
              <a:cs typeface="Roboto"/>
              <a:sym typeface="Roboto"/>
            </a:endParaRPr>
          </a:p>
        </p:txBody>
      </p:sp>
      <p:grpSp>
        <p:nvGrpSpPr>
          <p:cNvPr id="226" name="Google Shape;226;p19"/>
          <p:cNvGrpSpPr/>
          <p:nvPr/>
        </p:nvGrpSpPr>
        <p:grpSpPr>
          <a:xfrm>
            <a:off x="3566519" y="1069050"/>
            <a:ext cx="1022960" cy="777016"/>
            <a:chOff x="2416463" y="1337725"/>
            <a:chExt cx="1068500" cy="733484"/>
          </a:xfrm>
        </p:grpSpPr>
        <p:sp>
          <p:nvSpPr>
            <p:cNvPr id="227" name="Google Shape;227;p19"/>
            <p:cNvSpPr/>
            <p:nvPr/>
          </p:nvSpPr>
          <p:spPr>
            <a:xfrm>
              <a:off x="2416463" y="1337725"/>
              <a:ext cx="1068500" cy="733484"/>
            </a:xfrm>
            <a:custGeom>
              <a:avLst/>
              <a:gdLst/>
              <a:ahLst/>
              <a:cxnLst/>
              <a:rect l="l" t="t" r="r" b="b"/>
              <a:pathLst>
                <a:path w="23659" h="16241" extrusionOk="0">
                  <a:moveTo>
                    <a:pt x="1727" y="0"/>
                  </a:moveTo>
                  <a:cubicBezTo>
                    <a:pt x="774" y="0"/>
                    <a:pt x="0" y="774"/>
                    <a:pt x="0" y="1727"/>
                  </a:cubicBezTo>
                  <a:lnTo>
                    <a:pt x="0" y="12549"/>
                  </a:lnTo>
                  <a:cubicBezTo>
                    <a:pt x="0" y="13490"/>
                    <a:pt x="774" y="14264"/>
                    <a:pt x="1727" y="14264"/>
                  </a:cubicBezTo>
                  <a:lnTo>
                    <a:pt x="17622" y="14264"/>
                  </a:lnTo>
                  <a:lnTo>
                    <a:pt x="23658" y="16240"/>
                  </a:lnTo>
                  <a:lnTo>
                    <a:pt x="23658" y="15562"/>
                  </a:lnTo>
                  <a:lnTo>
                    <a:pt x="20253" y="9918"/>
                  </a:lnTo>
                  <a:lnTo>
                    <a:pt x="20253" y="1727"/>
                  </a:lnTo>
                  <a:cubicBezTo>
                    <a:pt x="20253" y="774"/>
                    <a:pt x="19479" y="0"/>
                    <a:pt x="18538" y="0"/>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mj-lt"/>
              </a:endParaRPr>
            </a:p>
          </p:txBody>
        </p:sp>
        <p:sp>
          <p:nvSpPr>
            <p:cNvPr id="228" name="Google Shape;228;p19"/>
            <p:cNvSpPr txBox="1"/>
            <p:nvPr/>
          </p:nvSpPr>
          <p:spPr>
            <a:xfrm>
              <a:off x="2553981" y="1498234"/>
              <a:ext cx="605400" cy="3168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434343"/>
                  </a:solidFill>
                  <a:latin typeface="+mj-lt"/>
                  <a:ea typeface="Microsoft Sans Serif" panose="020B0604020202020204" pitchFamily="34" charset="0"/>
                  <a:cs typeface="Microsoft Sans Serif" panose="020B0604020202020204" pitchFamily="34" charset="0"/>
                  <a:sym typeface="Fira Sans Extra Condensed Medium"/>
                </a:rPr>
                <a:t>01</a:t>
              </a:r>
              <a:endParaRPr sz="2400" dirty="0">
                <a:solidFill>
                  <a:srgbClr val="434343"/>
                </a:solidFill>
                <a:latin typeface="+mj-lt"/>
                <a:ea typeface="Microsoft Sans Serif" panose="020B0604020202020204" pitchFamily="34" charset="0"/>
                <a:cs typeface="Microsoft Sans Serif" panose="020B0604020202020204" pitchFamily="34" charset="0"/>
                <a:sym typeface="Fira Sans Extra Condensed Medium"/>
              </a:endParaRPr>
            </a:p>
          </p:txBody>
        </p:sp>
      </p:grpSp>
      <p:grpSp>
        <p:nvGrpSpPr>
          <p:cNvPr id="229" name="Google Shape;229;p19"/>
          <p:cNvGrpSpPr/>
          <p:nvPr/>
        </p:nvGrpSpPr>
        <p:grpSpPr>
          <a:xfrm>
            <a:off x="7059556" y="1002389"/>
            <a:ext cx="986724" cy="805551"/>
            <a:chOff x="5698957" y="1337725"/>
            <a:chExt cx="1067912" cy="732942"/>
          </a:xfrm>
        </p:grpSpPr>
        <p:sp>
          <p:nvSpPr>
            <p:cNvPr id="230" name="Google Shape;230;p19"/>
            <p:cNvSpPr/>
            <p:nvPr/>
          </p:nvSpPr>
          <p:spPr>
            <a:xfrm>
              <a:off x="5698957" y="1337725"/>
              <a:ext cx="1067912" cy="732942"/>
            </a:xfrm>
            <a:custGeom>
              <a:avLst/>
              <a:gdLst/>
              <a:ahLst/>
              <a:cxnLst/>
              <a:rect l="l" t="t" r="r" b="b"/>
              <a:pathLst>
                <a:path w="23646" h="16229" extrusionOk="0">
                  <a:moveTo>
                    <a:pt x="5120" y="0"/>
                  </a:moveTo>
                  <a:cubicBezTo>
                    <a:pt x="4167" y="0"/>
                    <a:pt x="3405" y="762"/>
                    <a:pt x="3405" y="1715"/>
                  </a:cubicBezTo>
                  <a:lnTo>
                    <a:pt x="3405" y="9906"/>
                  </a:lnTo>
                  <a:lnTo>
                    <a:pt x="0" y="15550"/>
                  </a:lnTo>
                  <a:lnTo>
                    <a:pt x="0" y="16228"/>
                  </a:lnTo>
                  <a:lnTo>
                    <a:pt x="6025" y="14252"/>
                  </a:lnTo>
                  <a:lnTo>
                    <a:pt x="21932" y="14252"/>
                  </a:lnTo>
                  <a:cubicBezTo>
                    <a:pt x="22872" y="14252"/>
                    <a:pt x="23646" y="13478"/>
                    <a:pt x="23646" y="12537"/>
                  </a:cubicBezTo>
                  <a:lnTo>
                    <a:pt x="23646" y="1715"/>
                  </a:lnTo>
                  <a:cubicBezTo>
                    <a:pt x="23646" y="762"/>
                    <a:pt x="22872" y="0"/>
                    <a:pt x="21932" y="0"/>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mj-lt"/>
              </a:endParaRPr>
            </a:p>
          </p:txBody>
        </p:sp>
        <p:sp>
          <p:nvSpPr>
            <p:cNvPr id="231" name="Google Shape;231;p19"/>
            <p:cNvSpPr txBox="1"/>
            <p:nvPr/>
          </p:nvSpPr>
          <p:spPr>
            <a:xfrm>
              <a:off x="5947389" y="1493825"/>
              <a:ext cx="742959" cy="3168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434343"/>
                  </a:solidFill>
                  <a:latin typeface="+mj-lt"/>
                  <a:ea typeface="Microsoft Sans Serif" panose="020B0604020202020204" pitchFamily="34" charset="0"/>
                  <a:cs typeface="Microsoft Sans Serif" panose="020B0604020202020204" pitchFamily="34" charset="0"/>
                  <a:sym typeface="Fira Sans Extra Condensed Medium"/>
                </a:rPr>
                <a:t>03</a:t>
              </a:r>
              <a:endParaRPr sz="2400" dirty="0">
                <a:solidFill>
                  <a:srgbClr val="434343"/>
                </a:solidFill>
                <a:latin typeface="+mj-lt"/>
                <a:ea typeface="Microsoft Sans Serif" panose="020B0604020202020204" pitchFamily="34" charset="0"/>
                <a:cs typeface="Microsoft Sans Serif" panose="020B0604020202020204" pitchFamily="34" charset="0"/>
                <a:sym typeface="Fira Sans Extra Condensed Medium"/>
              </a:endParaRPr>
            </a:p>
          </p:txBody>
        </p:sp>
      </p:grpSp>
      <p:grpSp>
        <p:nvGrpSpPr>
          <p:cNvPr id="232" name="Google Shape;232;p19"/>
          <p:cNvGrpSpPr/>
          <p:nvPr/>
        </p:nvGrpSpPr>
        <p:grpSpPr>
          <a:xfrm>
            <a:off x="3396514" y="3762970"/>
            <a:ext cx="1067702" cy="805551"/>
            <a:chOff x="2416463" y="2678671"/>
            <a:chExt cx="1099707" cy="674863"/>
          </a:xfrm>
        </p:grpSpPr>
        <p:sp>
          <p:nvSpPr>
            <p:cNvPr id="233" name="Google Shape;233;p19"/>
            <p:cNvSpPr/>
            <p:nvPr/>
          </p:nvSpPr>
          <p:spPr>
            <a:xfrm>
              <a:off x="2416463" y="2678671"/>
              <a:ext cx="1099707" cy="674863"/>
            </a:xfrm>
            <a:custGeom>
              <a:avLst/>
              <a:gdLst/>
              <a:ahLst/>
              <a:cxnLst/>
              <a:rect l="l" t="t" r="r" b="b"/>
              <a:pathLst>
                <a:path w="24350" h="14943" extrusionOk="0">
                  <a:moveTo>
                    <a:pt x="24349" y="0"/>
                  </a:moveTo>
                  <a:lnTo>
                    <a:pt x="1715" y="679"/>
                  </a:lnTo>
                  <a:cubicBezTo>
                    <a:pt x="763" y="679"/>
                    <a:pt x="1" y="1453"/>
                    <a:pt x="1" y="2405"/>
                  </a:cubicBezTo>
                  <a:lnTo>
                    <a:pt x="1" y="13228"/>
                  </a:lnTo>
                  <a:cubicBezTo>
                    <a:pt x="1" y="14169"/>
                    <a:pt x="763" y="14943"/>
                    <a:pt x="1715" y="14943"/>
                  </a:cubicBezTo>
                  <a:lnTo>
                    <a:pt x="18527" y="14943"/>
                  </a:lnTo>
                  <a:cubicBezTo>
                    <a:pt x="19480" y="14943"/>
                    <a:pt x="20242" y="14169"/>
                    <a:pt x="20242" y="13228"/>
                  </a:cubicBezTo>
                  <a:lnTo>
                    <a:pt x="20242" y="5025"/>
                  </a:lnTo>
                  <a:lnTo>
                    <a:pt x="24349" y="679"/>
                  </a:lnTo>
                  <a:lnTo>
                    <a:pt x="24349" y="0"/>
                  </a:lnTo>
                  <a:close/>
                </a:path>
              </a:pathLst>
            </a:custGeom>
            <a:solidFill>
              <a:schemeClr val="lt2"/>
            </a:solidFill>
            <a:ln>
              <a:noFill/>
            </a:ln>
          </p:spPr>
          <p:txBody>
            <a:bodyPr spcFirstLastPara="1" wrap="square" lIns="121900" tIns="121900" rIns="121900" bIns="121900" anchor="ctr" anchorCtr="0">
              <a:noAutofit/>
            </a:bodyPr>
            <a:lstStyle/>
            <a:p>
              <a:endParaRPr sz="2400">
                <a:latin typeface="+mj-lt"/>
              </a:endParaRPr>
            </a:p>
          </p:txBody>
        </p:sp>
        <p:sp>
          <p:nvSpPr>
            <p:cNvPr id="234" name="Google Shape;234;p19"/>
            <p:cNvSpPr txBox="1"/>
            <p:nvPr/>
          </p:nvSpPr>
          <p:spPr>
            <a:xfrm>
              <a:off x="2553981" y="2857701"/>
              <a:ext cx="660039" cy="3168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434343"/>
                  </a:solidFill>
                  <a:latin typeface="+mj-lt"/>
                  <a:ea typeface="Microsoft Sans Serif" panose="020B0604020202020204" pitchFamily="34" charset="0"/>
                  <a:cs typeface="Microsoft Sans Serif" panose="020B0604020202020204" pitchFamily="34" charset="0"/>
                  <a:sym typeface="Fira Sans Extra Condensed Medium"/>
                </a:rPr>
                <a:t>02</a:t>
              </a:r>
              <a:endParaRPr sz="2400" dirty="0">
                <a:solidFill>
                  <a:srgbClr val="434343"/>
                </a:solidFill>
                <a:latin typeface="+mj-lt"/>
                <a:ea typeface="Microsoft Sans Serif" panose="020B0604020202020204" pitchFamily="34" charset="0"/>
                <a:cs typeface="Microsoft Sans Serif" panose="020B0604020202020204" pitchFamily="34" charset="0"/>
                <a:sym typeface="Fira Sans Extra Condensed Medium"/>
              </a:endParaRPr>
            </a:p>
          </p:txBody>
        </p:sp>
      </p:grpSp>
      <p:grpSp>
        <p:nvGrpSpPr>
          <p:cNvPr id="235" name="Google Shape;235;p19"/>
          <p:cNvGrpSpPr/>
          <p:nvPr/>
        </p:nvGrpSpPr>
        <p:grpSpPr>
          <a:xfrm>
            <a:off x="7289101" y="3738862"/>
            <a:ext cx="1032306" cy="662759"/>
            <a:chOff x="5667163" y="2678671"/>
            <a:chExt cx="1099707" cy="674863"/>
          </a:xfrm>
        </p:grpSpPr>
        <p:sp>
          <p:nvSpPr>
            <p:cNvPr id="236" name="Google Shape;236;p19"/>
            <p:cNvSpPr/>
            <p:nvPr/>
          </p:nvSpPr>
          <p:spPr>
            <a:xfrm flipH="1">
              <a:off x="5667163" y="2678671"/>
              <a:ext cx="1099707" cy="674863"/>
            </a:xfrm>
            <a:custGeom>
              <a:avLst/>
              <a:gdLst/>
              <a:ahLst/>
              <a:cxnLst/>
              <a:rect l="l" t="t" r="r" b="b"/>
              <a:pathLst>
                <a:path w="24350" h="14943" extrusionOk="0">
                  <a:moveTo>
                    <a:pt x="24349" y="0"/>
                  </a:moveTo>
                  <a:lnTo>
                    <a:pt x="1715" y="679"/>
                  </a:lnTo>
                  <a:cubicBezTo>
                    <a:pt x="763" y="679"/>
                    <a:pt x="1" y="1453"/>
                    <a:pt x="1" y="2405"/>
                  </a:cubicBezTo>
                  <a:lnTo>
                    <a:pt x="1" y="13228"/>
                  </a:lnTo>
                  <a:cubicBezTo>
                    <a:pt x="1" y="14169"/>
                    <a:pt x="763" y="14943"/>
                    <a:pt x="1715" y="14943"/>
                  </a:cubicBezTo>
                  <a:lnTo>
                    <a:pt x="18527" y="14943"/>
                  </a:lnTo>
                  <a:cubicBezTo>
                    <a:pt x="19480" y="14943"/>
                    <a:pt x="20242" y="14169"/>
                    <a:pt x="20242" y="13228"/>
                  </a:cubicBezTo>
                  <a:lnTo>
                    <a:pt x="20242" y="5025"/>
                  </a:lnTo>
                  <a:lnTo>
                    <a:pt x="24349" y="679"/>
                  </a:lnTo>
                  <a:lnTo>
                    <a:pt x="24349" y="0"/>
                  </a:lnTo>
                  <a:close/>
                </a:path>
              </a:pathLst>
            </a:custGeom>
            <a:solidFill>
              <a:schemeClr val="lt2"/>
            </a:solidFill>
            <a:ln>
              <a:noFill/>
            </a:ln>
          </p:spPr>
          <p:txBody>
            <a:bodyPr spcFirstLastPara="1" wrap="square" lIns="121900" tIns="121900" rIns="121900" bIns="121900" anchor="ctr" anchorCtr="0">
              <a:noAutofit/>
            </a:bodyPr>
            <a:lstStyle/>
            <a:p>
              <a:endParaRPr sz="2400">
                <a:latin typeface="+mj-lt"/>
              </a:endParaRPr>
            </a:p>
          </p:txBody>
        </p:sp>
        <p:sp>
          <p:nvSpPr>
            <p:cNvPr id="237" name="Google Shape;237;p19"/>
            <p:cNvSpPr txBox="1"/>
            <p:nvPr/>
          </p:nvSpPr>
          <p:spPr>
            <a:xfrm>
              <a:off x="5804401" y="2869707"/>
              <a:ext cx="817694" cy="251205"/>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434343"/>
                  </a:solidFill>
                  <a:latin typeface="+mj-lt"/>
                  <a:ea typeface="Microsoft Sans Serif" panose="020B0604020202020204" pitchFamily="34" charset="0"/>
                  <a:cs typeface="Microsoft Sans Serif" panose="020B0604020202020204" pitchFamily="34" charset="0"/>
                  <a:sym typeface="Fira Sans Extra Condensed Medium"/>
                </a:rPr>
                <a:t>04</a:t>
              </a:r>
              <a:endParaRPr sz="2400" dirty="0">
                <a:solidFill>
                  <a:srgbClr val="434343"/>
                </a:solidFill>
                <a:latin typeface="+mj-lt"/>
                <a:ea typeface="Microsoft Sans Serif" panose="020B0604020202020204" pitchFamily="34" charset="0"/>
                <a:cs typeface="Microsoft Sans Serif" panose="020B0604020202020204" pitchFamily="34" charset="0"/>
                <a:sym typeface="Fira Sans Extra Condensed Medium"/>
              </a:endParaRPr>
            </a:p>
          </p:txBody>
        </p:sp>
      </p:grpSp>
      <p:grpSp>
        <p:nvGrpSpPr>
          <p:cNvPr id="238" name="Google Shape;238;p19"/>
          <p:cNvGrpSpPr/>
          <p:nvPr/>
        </p:nvGrpSpPr>
        <p:grpSpPr>
          <a:xfrm>
            <a:off x="4364744" y="2367084"/>
            <a:ext cx="1435524" cy="1657400"/>
            <a:chOff x="3592357" y="2018211"/>
            <a:chExt cx="1001261" cy="1100543"/>
          </a:xfrm>
        </p:grpSpPr>
        <p:sp>
          <p:nvSpPr>
            <p:cNvPr id="239" name="Google Shape;239;p19"/>
            <p:cNvSpPr/>
            <p:nvPr/>
          </p:nvSpPr>
          <p:spPr>
            <a:xfrm>
              <a:off x="3592357" y="2018211"/>
              <a:ext cx="1001261" cy="1100543"/>
            </a:xfrm>
            <a:custGeom>
              <a:avLst/>
              <a:gdLst/>
              <a:ahLst/>
              <a:cxnLst/>
              <a:rect l="l" t="t" r="r" b="b"/>
              <a:pathLst>
                <a:path w="18849" h="20718" extrusionOk="0">
                  <a:moveTo>
                    <a:pt x="9585" y="1"/>
                  </a:moveTo>
                  <a:cubicBezTo>
                    <a:pt x="7751" y="1"/>
                    <a:pt x="6251" y="1501"/>
                    <a:pt x="6251" y="3334"/>
                  </a:cubicBezTo>
                  <a:lnTo>
                    <a:pt x="72" y="3334"/>
                  </a:lnTo>
                  <a:cubicBezTo>
                    <a:pt x="24" y="3858"/>
                    <a:pt x="1" y="4382"/>
                    <a:pt x="1" y="4906"/>
                  </a:cubicBezTo>
                  <a:cubicBezTo>
                    <a:pt x="1" y="9121"/>
                    <a:pt x="1394" y="13014"/>
                    <a:pt x="3727" y="16157"/>
                  </a:cubicBezTo>
                  <a:cubicBezTo>
                    <a:pt x="4787" y="17586"/>
                    <a:pt x="5692" y="19110"/>
                    <a:pt x="6418" y="20717"/>
                  </a:cubicBezTo>
                  <a:lnTo>
                    <a:pt x="18848" y="20717"/>
                  </a:lnTo>
                  <a:lnTo>
                    <a:pt x="18848" y="3334"/>
                  </a:lnTo>
                  <a:lnTo>
                    <a:pt x="12919" y="3334"/>
                  </a:lnTo>
                  <a:cubicBezTo>
                    <a:pt x="12919" y="1501"/>
                    <a:pt x="11431" y="1"/>
                    <a:pt x="9585" y="1"/>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mj-lt"/>
              </a:endParaRPr>
            </a:p>
          </p:txBody>
        </p:sp>
        <p:grpSp>
          <p:nvGrpSpPr>
            <p:cNvPr id="240" name="Google Shape;240;p19"/>
            <p:cNvGrpSpPr/>
            <p:nvPr/>
          </p:nvGrpSpPr>
          <p:grpSpPr>
            <a:xfrm>
              <a:off x="3898852" y="2389636"/>
              <a:ext cx="388276" cy="363338"/>
              <a:chOff x="2766264" y="3394042"/>
              <a:chExt cx="294873" cy="275934"/>
            </a:xfrm>
          </p:grpSpPr>
          <p:sp>
            <p:nvSpPr>
              <p:cNvPr id="241" name="Google Shape;241;p19"/>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42" name="Google Shape;242;p19"/>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43" name="Google Shape;243;p19"/>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44" name="Google Shape;244;p19"/>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grpSp>
      </p:grpSp>
      <p:grpSp>
        <p:nvGrpSpPr>
          <p:cNvPr id="245" name="Google Shape;245;p19"/>
          <p:cNvGrpSpPr/>
          <p:nvPr/>
        </p:nvGrpSpPr>
        <p:grpSpPr>
          <a:xfrm>
            <a:off x="5540769" y="2633792"/>
            <a:ext cx="1689439" cy="1657400"/>
            <a:chOff x="4412621" y="2195310"/>
            <a:chExt cx="1178364" cy="1100543"/>
          </a:xfrm>
        </p:grpSpPr>
        <p:sp>
          <p:nvSpPr>
            <p:cNvPr id="246" name="Google Shape;246;p19"/>
            <p:cNvSpPr/>
            <p:nvPr/>
          </p:nvSpPr>
          <p:spPr>
            <a:xfrm>
              <a:off x="4412621" y="2195310"/>
              <a:ext cx="1178364" cy="1100543"/>
            </a:xfrm>
            <a:custGeom>
              <a:avLst/>
              <a:gdLst/>
              <a:ahLst/>
              <a:cxnLst/>
              <a:rect l="l" t="t" r="r" b="b"/>
              <a:pathLst>
                <a:path w="22183" h="20718" extrusionOk="0">
                  <a:moveTo>
                    <a:pt x="3335" y="0"/>
                  </a:moveTo>
                  <a:lnTo>
                    <a:pt x="3335" y="5406"/>
                  </a:lnTo>
                  <a:cubicBezTo>
                    <a:pt x="1489" y="5406"/>
                    <a:pt x="1" y="6906"/>
                    <a:pt x="1" y="8740"/>
                  </a:cubicBezTo>
                  <a:cubicBezTo>
                    <a:pt x="1" y="10585"/>
                    <a:pt x="1489" y="12073"/>
                    <a:pt x="3335" y="12073"/>
                  </a:cubicBezTo>
                  <a:lnTo>
                    <a:pt x="3335" y="17383"/>
                  </a:lnTo>
                  <a:lnTo>
                    <a:pt x="7204" y="17383"/>
                  </a:lnTo>
                  <a:cubicBezTo>
                    <a:pt x="7204" y="19217"/>
                    <a:pt x="8692" y="20717"/>
                    <a:pt x="10538" y="20717"/>
                  </a:cubicBezTo>
                  <a:cubicBezTo>
                    <a:pt x="12372" y="20717"/>
                    <a:pt x="13872" y="19217"/>
                    <a:pt x="13872" y="17383"/>
                  </a:cubicBezTo>
                  <a:lnTo>
                    <a:pt x="15765" y="17383"/>
                  </a:lnTo>
                  <a:cubicBezTo>
                    <a:pt x="16491" y="15776"/>
                    <a:pt x="17396" y="14252"/>
                    <a:pt x="18456" y="12823"/>
                  </a:cubicBezTo>
                  <a:cubicBezTo>
                    <a:pt x="20801" y="9680"/>
                    <a:pt x="22182" y="5787"/>
                    <a:pt x="22182" y="1572"/>
                  </a:cubicBezTo>
                  <a:cubicBezTo>
                    <a:pt x="22182" y="1048"/>
                    <a:pt x="22158" y="524"/>
                    <a:pt x="22111" y="0"/>
                  </a:cubicBezTo>
                  <a:close/>
                </a:path>
              </a:pathLst>
            </a:custGeom>
            <a:solidFill>
              <a:schemeClr val="accent6"/>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mj-lt"/>
              </a:endParaRPr>
            </a:p>
          </p:txBody>
        </p:sp>
        <p:grpSp>
          <p:nvGrpSpPr>
            <p:cNvPr id="247" name="Google Shape;247;p19"/>
            <p:cNvGrpSpPr/>
            <p:nvPr/>
          </p:nvGrpSpPr>
          <p:grpSpPr>
            <a:xfrm>
              <a:off x="4874418" y="2565145"/>
              <a:ext cx="305348" cy="406993"/>
              <a:chOff x="5194002" y="1511297"/>
              <a:chExt cx="259605" cy="346024"/>
            </a:xfrm>
          </p:grpSpPr>
          <p:sp>
            <p:nvSpPr>
              <p:cNvPr id="248" name="Google Shape;248;p19"/>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49" name="Google Shape;249;p19"/>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50" name="Google Shape;250;p19"/>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51" name="Google Shape;251;p19"/>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grpSp>
      </p:grpSp>
      <p:grpSp>
        <p:nvGrpSpPr>
          <p:cNvPr id="252" name="Google Shape;252;p19"/>
          <p:cNvGrpSpPr/>
          <p:nvPr/>
        </p:nvGrpSpPr>
        <p:grpSpPr>
          <a:xfrm>
            <a:off x="4853447" y="3757662"/>
            <a:ext cx="1887985" cy="1624041"/>
            <a:chOff x="3933222" y="2941580"/>
            <a:chExt cx="1316848" cy="1078392"/>
          </a:xfrm>
          <a:solidFill>
            <a:srgbClr val="C00000"/>
          </a:solidFill>
        </p:grpSpPr>
        <p:sp>
          <p:nvSpPr>
            <p:cNvPr id="253" name="Google Shape;253;p19"/>
            <p:cNvSpPr/>
            <p:nvPr/>
          </p:nvSpPr>
          <p:spPr>
            <a:xfrm>
              <a:off x="3933222" y="2941580"/>
              <a:ext cx="1316848" cy="1078392"/>
            </a:xfrm>
            <a:custGeom>
              <a:avLst/>
              <a:gdLst/>
              <a:ahLst/>
              <a:cxnLst/>
              <a:rect l="l" t="t" r="r" b="b"/>
              <a:pathLst>
                <a:path w="24790" h="20301" extrusionOk="0">
                  <a:moveTo>
                    <a:pt x="6061" y="1"/>
                  </a:moveTo>
                  <a:cubicBezTo>
                    <a:pt x="4216" y="1"/>
                    <a:pt x="2728" y="1489"/>
                    <a:pt x="2728" y="3334"/>
                  </a:cubicBezTo>
                  <a:lnTo>
                    <a:pt x="1" y="3334"/>
                  </a:lnTo>
                  <a:cubicBezTo>
                    <a:pt x="1465" y="6537"/>
                    <a:pt x="2239" y="10038"/>
                    <a:pt x="2239" y="13598"/>
                  </a:cubicBezTo>
                  <a:lnTo>
                    <a:pt x="2239" y="17039"/>
                  </a:lnTo>
                  <a:cubicBezTo>
                    <a:pt x="2239" y="18836"/>
                    <a:pt x="3704" y="20301"/>
                    <a:pt x="5514" y="20301"/>
                  </a:cubicBezTo>
                  <a:lnTo>
                    <a:pt x="19289" y="20301"/>
                  </a:lnTo>
                  <a:cubicBezTo>
                    <a:pt x="21087" y="20301"/>
                    <a:pt x="22551" y="18836"/>
                    <a:pt x="22551" y="17039"/>
                  </a:cubicBezTo>
                  <a:lnTo>
                    <a:pt x="22551" y="13598"/>
                  </a:lnTo>
                  <a:cubicBezTo>
                    <a:pt x="22551" y="10038"/>
                    <a:pt x="23325" y="6537"/>
                    <a:pt x="24790" y="3334"/>
                  </a:cubicBezTo>
                  <a:lnTo>
                    <a:pt x="9395" y="3334"/>
                  </a:lnTo>
                  <a:cubicBezTo>
                    <a:pt x="9395" y="1489"/>
                    <a:pt x="7907" y="1"/>
                    <a:pt x="6061" y="1"/>
                  </a:cubicBezTo>
                  <a:close/>
                </a:path>
              </a:pathLst>
            </a:custGeom>
            <a:grp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mj-lt"/>
              </a:endParaRPr>
            </a:p>
          </p:txBody>
        </p:sp>
        <p:grpSp>
          <p:nvGrpSpPr>
            <p:cNvPr id="254" name="Google Shape;254;p19"/>
            <p:cNvGrpSpPr/>
            <p:nvPr/>
          </p:nvGrpSpPr>
          <p:grpSpPr>
            <a:xfrm>
              <a:off x="4384611" y="3369180"/>
              <a:ext cx="414144" cy="414144"/>
              <a:chOff x="1819576" y="1511679"/>
              <a:chExt cx="352103" cy="352103"/>
            </a:xfrm>
            <a:grpFill/>
          </p:grpSpPr>
          <p:sp>
            <p:nvSpPr>
              <p:cNvPr id="255" name="Google Shape;255;p19"/>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grpFill/>
              <a:ln>
                <a:noFill/>
              </a:ln>
            </p:spPr>
            <p:txBody>
              <a:bodyPr spcFirstLastPara="1" wrap="square" lIns="121900" tIns="121900" rIns="121900" bIns="121900" anchor="ctr" anchorCtr="0">
                <a:noAutofit/>
              </a:bodyPr>
              <a:lstStyle/>
              <a:p>
                <a:endParaRPr sz="2800">
                  <a:latin typeface="+mj-lt"/>
                </a:endParaRPr>
              </a:p>
            </p:txBody>
          </p:sp>
          <p:sp>
            <p:nvSpPr>
              <p:cNvPr id="256" name="Google Shape;256;p19"/>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grpFill/>
              <a:ln>
                <a:noFill/>
              </a:ln>
            </p:spPr>
            <p:txBody>
              <a:bodyPr spcFirstLastPara="1" wrap="square" lIns="121900" tIns="121900" rIns="121900" bIns="121900" anchor="ctr" anchorCtr="0">
                <a:noAutofit/>
              </a:bodyPr>
              <a:lstStyle/>
              <a:p>
                <a:endParaRPr sz="2800">
                  <a:latin typeface="+mj-lt"/>
                </a:endParaRPr>
              </a:p>
            </p:txBody>
          </p:sp>
          <p:sp>
            <p:nvSpPr>
              <p:cNvPr id="257" name="Google Shape;257;p19"/>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grpFill/>
              <a:ln>
                <a:noFill/>
              </a:ln>
            </p:spPr>
            <p:txBody>
              <a:bodyPr spcFirstLastPara="1" wrap="square" lIns="121900" tIns="121900" rIns="121900" bIns="121900" anchor="ctr" anchorCtr="0">
                <a:noAutofit/>
              </a:bodyPr>
              <a:lstStyle/>
              <a:p>
                <a:endParaRPr sz="2800">
                  <a:latin typeface="+mj-lt"/>
                </a:endParaRPr>
              </a:p>
            </p:txBody>
          </p:sp>
          <p:sp>
            <p:nvSpPr>
              <p:cNvPr id="258" name="Google Shape;258;p19"/>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grpFill/>
              <a:ln>
                <a:noFill/>
              </a:ln>
            </p:spPr>
            <p:txBody>
              <a:bodyPr spcFirstLastPara="1" wrap="square" lIns="121900" tIns="121900" rIns="121900" bIns="121900" anchor="ctr" anchorCtr="0">
                <a:noAutofit/>
              </a:bodyPr>
              <a:lstStyle/>
              <a:p>
                <a:endParaRPr sz="2800">
                  <a:latin typeface="+mj-lt"/>
                </a:endParaRPr>
              </a:p>
            </p:txBody>
          </p:sp>
        </p:grpSp>
      </p:grpSp>
      <p:grpSp>
        <p:nvGrpSpPr>
          <p:cNvPr id="259" name="Google Shape;259;p19"/>
          <p:cNvGrpSpPr/>
          <p:nvPr/>
        </p:nvGrpSpPr>
        <p:grpSpPr>
          <a:xfrm>
            <a:off x="4973166" y="5236876"/>
            <a:ext cx="1644048" cy="935324"/>
            <a:chOff x="4102851" y="3897994"/>
            <a:chExt cx="974923" cy="528033"/>
          </a:xfrm>
        </p:grpSpPr>
        <p:sp>
          <p:nvSpPr>
            <p:cNvPr id="260" name="Google Shape;260;p19"/>
            <p:cNvSpPr/>
            <p:nvPr/>
          </p:nvSpPr>
          <p:spPr>
            <a:xfrm>
              <a:off x="4437860" y="4251248"/>
              <a:ext cx="304395" cy="174779"/>
            </a:xfrm>
            <a:custGeom>
              <a:avLst/>
              <a:gdLst/>
              <a:ahLst/>
              <a:cxnLst/>
              <a:rect l="l" t="t" r="r" b="b"/>
              <a:pathLst>
                <a:path w="6740" h="3870" extrusionOk="0">
                  <a:moveTo>
                    <a:pt x="0" y="0"/>
                  </a:moveTo>
                  <a:lnTo>
                    <a:pt x="0" y="501"/>
                  </a:lnTo>
                  <a:cubicBezTo>
                    <a:pt x="0" y="2358"/>
                    <a:pt x="1512" y="3870"/>
                    <a:pt x="3370" y="3870"/>
                  </a:cubicBezTo>
                  <a:cubicBezTo>
                    <a:pt x="5239" y="3870"/>
                    <a:pt x="6739" y="2358"/>
                    <a:pt x="6739" y="501"/>
                  </a:cubicBezTo>
                  <a:lnTo>
                    <a:pt x="6739" y="0"/>
                  </a:lnTo>
                  <a:close/>
                </a:path>
              </a:pathLst>
            </a:custGeom>
            <a:solidFill>
              <a:schemeClr val="dk1"/>
            </a:solidFill>
            <a:ln>
              <a:noFill/>
            </a:ln>
          </p:spPr>
          <p:txBody>
            <a:bodyPr spcFirstLastPara="1" wrap="square" lIns="121900" tIns="121900" rIns="121900" bIns="121900" anchor="ctr" anchorCtr="0">
              <a:noAutofit/>
            </a:bodyPr>
            <a:lstStyle/>
            <a:p>
              <a:endParaRPr sz="2800">
                <a:latin typeface="+mj-lt"/>
              </a:endParaRPr>
            </a:p>
          </p:txBody>
        </p:sp>
        <p:sp>
          <p:nvSpPr>
            <p:cNvPr id="261" name="Google Shape;261;p19"/>
            <p:cNvSpPr/>
            <p:nvPr/>
          </p:nvSpPr>
          <p:spPr>
            <a:xfrm>
              <a:off x="4247504" y="4088305"/>
              <a:ext cx="685612" cy="190947"/>
            </a:xfrm>
            <a:custGeom>
              <a:avLst/>
              <a:gdLst/>
              <a:ahLst/>
              <a:cxnLst/>
              <a:rect l="l" t="t" r="r" b="b"/>
              <a:pathLst>
                <a:path w="15181" h="4228" extrusionOk="0">
                  <a:moveTo>
                    <a:pt x="2108" y="1"/>
                  </a:moveTo>
                  <a:cubicBezTo>
                    <a:pt x="941" y="1"/>
                    <a:pt x="0" y="953"/>
                    <a:pt x="0" y="2120"/>
                  </a:cubicBezTo>
                  <a:cubicBezTo>
                    <a:pt x="0" y="3275"/>
                    <a:pt x="941" y="4228"/>
                    <a:pt x="2108" y="4228"/>
                  </a:cubicBezTo>
                  <a:lnTo>
                    <a:pt x="13073" y="4228"/>
                  </a:lnTo>
                  <a:cubicBezTo>
                    <a:pt x="14240" y="4228"/>
                    <a:pt x="15181" y="3275"/>
                    <a:pt x="15181" y="2120"/>
                  </a:cubicBezTo>
                  <a:cubicBezTo>
                    <a:pt x="15181" y="953"/>
                    <a:pt x="14240" y="1"/>
                    <a:pt x="13073" y="1"/>
                  </a:cubicBezTo>
                  <a:close/>
                </a:path>
              </a:pathLst>
            </a:custGeom>
            <a:solidFill>
              <a:schemeClr val="accent3"/>
            </a:solidFill>
            <a:ln>
              <a:noFill/>
            </a:ln>
          </p:spPr>
          <p:txBody>
            <a:bodyPr spcFirstLastPara="1" wrap="square" lIns="121900" tIns="121900" rIns="121900" bIns="121900" anchor="ctr" anchorCtr="0">
              <a:noAutofit/>
            </a:bodyPr>
            <a:lstStyle/>
            <a:p>
              <a:endParaRPr sz="2800">
                <a:latin typeface="+mj-lt"/>
              </a:endParaRPr>
            </a:p>
          </p:txBody>
        </p:sp>
        <p:sp>
          <p:nvSpPr>
            <p:cNvPr id="262" name="Google Shape;262;p19"/>
            <p:cNvSpPr/>
            <p:nvPr/>
          </p:nvSpPr>
          <p:spPr>
            <a:xfrm>
              <a:off x="4174929" y="3993149"/>
              <a:ext cx="830267" cy="190947"/>
            </a:xfrm>
            <a:custGeom>
              <a:avLst/>
              <a:gdLst/>
              <a:ahLst/>
              <a:cxnLst/>
              <a:rect l="l" t="t" r="r" b="b"/>
              <a:pathLst>
                <a:path w="18384" h="4228" extrusionOk="0">
                  <a:moveTo>
                    <a:pt x="2119" y="0"/>
                  </a:moveTo>
                  <a:cubicBezTo>
                    <a:pt x="953" y="0"/>
                    <a:pt x="0" y="953"/>
                    <a:pt x="0" y="2108"/>
                  </a:cubicBezTo>
                  <a:cubicBezTo>
                    <a:pt x="0" y="3275"/>
                    <a:pt x="953" y="4227"/>
                    <a:pt x="2119" y="4227"/>
                  </a:cubicBezTo>
                  <a:lnTo>
                    <a:pt x="16276" y="4227"/>
                  </a:lnTo>
                  <a:cubicBezTo>
                    <a:pt x="17443" y="4227"/>
                    <a:pt x="18383" y="3275"/>
                    <a:pt x="18383" y="2108"/>
                  </a:cubicBezTo>
                  <a:cubicBezTo>
                    <a:pt x="18383" y="953"/>
                    <a:pt x="17443" y="0"/>
                    <a:pt x="16276" y="0"/>
                  </a:cubicBezTo>
                  <a:close/>
                </a:path>
              </a:pathLst>
            </a:custGeom>
            <a:solidFill>
              <a:schemeClr val="accent3"/>
            </a:solidFill>
            <a:ln>
              <a:noFill/>
            </a:ln>
          </p:spPr>
          <p:txBody>
            <a:bodyPr spcFirstLastPara="1" wrap="square" lIns="121900" tIns="121900" rIns="121900" bIns="121900" anchor="ctr" anchorCtr="0">
              <a:noAutofit/>
            </a:bodyPr>
            <a:lstStyle/>
            <a:p>
              <a:endParaRPr sz="2800">
                <a:latin typeface="+mj-lt"/>
              </a:endParaRPr>
            </a:p>
          </p:txBody>
        </p:sp>
        <p:sp>
          <p:nvSpPr>
            <p:cNvPr id="263" name="Google Shape;263;p19"/>
            <p:cNvSpPr/>
            <p:nvPr/>
          </p:nvSpPr>
          <p:spPr>
            <a:xfrm>
              <a:off x="4102851" y="3897994"/>
              <a:ext cx="974923" cy="190360"/>
            </a:xfrm>
            <a:custGeom>
              <a:avLst/>
              <a:gdLst/>
              <a:ahLst/>
              <a:cxnLst/>
              <a:rect l="l" t="t" r="r" b="b"/>
              <a:pathLst>
                <a:path w="21587" h="4215" extrusionOk="0">
                  <a:moveTo>
                    <a:pt x="2108" y="0"/>
                  </a:moveTo>
                  <a:cubicBezTo>
                    <a:pt x="941" y="0"/>
                    <a:pt x="1" y="941"/>
                    <a:pt x="1" y="2107"/>
                  </a:cubicBezTo>
                  <a:cubicBezTo>
                    <a:pt x="1" y="3274"/>
                    <a:pt x="941" y="4215"/>
                    <a:pt x="2108" y="4215"/>
                  </a:cubicBezTo>
                  <a:lnTo>
                    <a:pt x="19479" y="4215"/>
                  </a:lnTo>
                  <a:cubicBezTo>
                    <a:pt x="20634" y="4215"/>
                    <a:pt x="21587" y="3274"/>
                    <a:pt x="21587" y="2107"/>
                  </a:cubicBezTo>
                  <a:cubicBezTo>
                    <a:pt x="21587" y="941"/>
                    <a:pt x="20634" y="0"/>
                    <a:pt x="19479" y="0"/>
                  </a:cubicBezTo>
                  <a:close/>
                </a:path>
              </a:pathLst>
            </a:custGeom>
            <a:solidFill>
              <a:schemeClr val="accent3"/>
            </a:solidFill>
            <a:ln>
              <a:noFill/>
            </a:ln>
          </p:spPr>
          <p:txBody>
            <a:bodyPr spcFirstLastPara="1" wrap="square" lIns="121900" tIns="121900" rIns="121900" bIns="121900" anchor="ctr" anchorCtr="0">
              <a:noAutofit/>
            </a:bodyPr>
            <a:lstStyle/>
            <a:p>
              <a:endParaRPr sz="2800">
                <a:latin typeface="+mj-lt"/>
              </a:endParaRPr>
            </a:p>
          </p:txBody>
        </p:sp>
        <p:sp>
          <p:nvSpPr>
            <p:cNvPr id="264" name="Google Shape;264;p19"/>
            <p:cNvSpPr/>
            <p:nvPr/>
          </p:nvSpPr>
          <p:spPr>
            <a:xfrm>
              <a:off x="4178136" y="3954446"/>
              <a:ext cx="827061" cy="50582"/>
            </a:xfrm>
            <a:custGeom>
              <a:avLst/>
              <a:gdLst/>
              <a:ahLst/>
              <a:cxnLst/>
              <a:rect l="l" t="t" r="r" b="b"/>
              <a:pathLst>
                <a:path w="18313" h="1120" extrusionOk="0">
                  <a:moveTo>
                    <a:pt x="560" y="0"/>
                  </a:moveTo>
                  <a:cubicBezTo>
                    <a:pt x="251" y="0"/>
                    <a:pt x="0" y="250"/>
                    <a:pt x="0" y="560"/>
                  </a:cubicBezTo>
                  <a:cubicBezTo>
                    <a:pt x="0" y="869"/>
                    <a:pt x="251" y="1119"/>
                    <a:pt x="560" y="1119"/>
                  </a:cubicBezTo>
                  <a:lnTo>
                    <a:pt x="17753" y="1119"/>
                  </a:lnTo>
                  <a:cubicBezTo>
                    <a:pt x="18062" y="1119"/>
                    <a:pt x="18312" y="869"/>
                    <a:pt x="18312" y="560"/>
                  </a:cubicBezTo>
                  <a:cubicBezTo>
                    <a:pt x="18312" y="250"/>
                    <a:pt x="18062" y="0"/>
                    <a:pt x="17753"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65" name="Google Shape;265;p19"/>
            <p:cNvSpPr/>
            <p:nvPr/>
          </p:nvSpPr>
          <p:spPr>
            <a:xfrm>
              <a:off x="4514725" y="4078098"/>
              <a:ext cx="455509" cy="50040"/>
            </a:xfrm>
            <a:custGeom>
              <a:avLst/>
              <a:gdLst/>
              <a:ahLst/>
              <a:cxnLst/>
              <a:rect l="l" t="t" r="r" b="b"/>
              <a:pathLst>
                <a:path w="10086" h="1108" extrusionOk="0">
                  <a:moveTo>
                    <a:pt x="560" y="1"/>
                  </a:moveTo>
                  <a:cubicBezTo>
                    <a:pt x="251" y="1"/>
                    <a:pt x="1" y="251"/>
                    <a:pt x="1" y="548"/>
                  </a:cubicBezTo>
                  <a:cubicBezTo>
                    <a:pt x="1" y="858"/>
                    <a:pt x="251" y="1108"/>
                    <a:pt x="560" y="1108"/>
                  </a:cubicBezTo>
                  <a:lnTo>
                    <a:pt x="9526" y="1108"/>
                  </a:lnTo>
                  <a:cubicBezTo>
                    <a:pt x="9835" y="1108"/>
                    <a:pt x="10085" y="858"/>
                    <a:pt x="10085" y="548"/>
                  </a:cubicBezTo>
                  <a:cubicBezTo>
                    <a:pt x="10085" y="251"/>
                    <a:pt x="9835" y="1"/>
                    <a:pt x="9526" y="1"/>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66" name="Google Shape;266;p19"/>
            <p:cNvSpPr/>
            <p:nvPr/>
          </p:nvSpPr>
          <p:spPr>
            <a:xfrm>
              <a:off x="4699165" y="4201254"/>
              <a:ext cx="146868" cy="50582"/>
            </a:xfrm>
            <a:custGeom>
              <a:avLst/>
              <a:gdLst/>
              <a:ahLst/>
              <a:cxnLst/>
              <a:rect l="l" t="t" r="r" b="b"/>
              <a:pathLst>
                <a:path w="3252" h="1120" extrusionOk="0">
                  <a:moveTo>
                    <a:pt x="560" y="0"/>
                  </a:moveTo>
                  <a:cubicBezTo>
                    <a:pt x="251" y="0"/>
                    <a:pt x="1" y="250"/>
                    <a:pt x="1" y="560"/>
                  </a:cubicBezTo>
                  <a:cubicBezTo>
                    <a:pt x="1" y="869"/>
                    <a:pt x="251" y="1119"/>
                    <a:pt x="560" y="1119"/>
                  </a:cubicBezTo>
                  <a:lnTo>
                    <a:pt x="2691" y="1119"/>
                  </a:lnTo>
                  <a:cubicBezTo>
                    <a:pt x="3001" y="1119"/>
                    <a:pt x="3251" y="869"/>
                    <a:pt x="3251" y="560"/>
                  </a:cubicBezTo>
                  <a:cubicBezTo>
                    <a:pt x="3251" y="250"/>
                    <a:pt x="3001" y="0"/>
                    <a:pt x="2691"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67" name="Google Shape;267;p19"/>
            <p:cNvSpPr/>
            <p:nvPr/>
          </p:nvSpPr>
          <p:spPr>
            <a:xfrm>
              <a:off x="4317956" y="4201254"/>
              <a:ext cx="315686" cy="50582"/>
            </a:xfrm>
            <a:custGeom>
              <a:avLst/>
              <a:gdLst/>
              <a:ahLst/>
              <a:cxnLst/>
              <a:rect l="l" t="t" r="r" b="b"/>
              <a:pathLst>
                <a:path w="6990" h="1120" extrusionOk="0">
                  <a:moveTo>
                    <a:pt x="560" y="0"/>
                  </a:moveTo>
                  <a:cubicBezTo>
                    <a:pt x="250" y="0"/>
                    <a:pt x="0" y="250"/>
                    <a:pt x="0" y="560"/>
                  </a:cubicBezTo>
                  <a:cubicBezTo>
                    <a:pt x="0" y="869"/>
                    <a:pt x="250" y="1119"/>
                    <a:pt x="560" y="1119"/>
                  </a:cubicBezTo>
                  <a:lnTo>
                    <a:pt x="6429" y="1119"/>
                  </a:lnTo>
                  <a:cubicBezTo>
                    <a:pt x="6739" y="1119"/>
                    <a:pt x="6989" y="869"/>
                    <a:pt x="6989" y="560"/>
                  </a:cubicBezTo>
                  <a:cubicBezTo>
                    <a:pt x="6989" y="250"/>
                    <a:pt x="6739" y="0"/>
                    <a:pt x="6429"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68" name="Google Shape;268;p19"/>
            <p:cNvSpPr/>
            <p:nvPr/>
          </p:nvSpPr>
          <p:spPr>
            <a:xfrm>
              <a:off x="4237298" y="4078098"/>
              <a:ext cx="207567" cy="50040"/>
            </a:xfrm>
            <a:custGeom>
              <a:avLst/>
              <a:gdLst/>
              <a:ahLst/>
              <a:cxnLst/>
              <a:rect l="l" t="t" r="r" b="b"/>
              <a:pathLst>
                <a:path w="4596" h="1108" extrusionOk="0">
                  <a:moveTo>
                    <a:pt x="560" y="1"/>
                  </a:moveTo>
                  <a:cubicBezTo>
                    <a:pt x="250" y="1"/>
                    <a:pt x="0" y="251"/>
                    <a:pt x="0" y="548"/>
                  </a:cubicBezTo>
                  <a:cubicBezTo>
                    <a:pt x="0" y="858"/>
                    <a:pt x="250" y="1108"/>
                    <a:pt x="560" y="1108"/>
                  </a:cubicBezTo>
                  <a:lnTo>
                    <a:pt x="4036" y="1108"/>
                  </a:lnTo>
                  <a:cubicBezTo>
                    <a:pt x="4346" y="1108"/>
                    <a:pt x="4596" y="858"/>
                    <a:pt x="4596" y="548"/>
                  </a:cubicBezTo>
                  <a:cubicBezTo>
                    <a:pt x="4596" y="251"/>
                    <a:pt x="4346" y="1"/>
                    <a:pt x="4036" y="1"/>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grpSp>
      <p:grpSp>
        <p:nvGrpSpPr>
          <p:cNvPr id="269" name="Google Shape;269;p19"/>
          <p:cNvGrpSpPr/>
          <p:nvPr/>
        </p:nvGrpSpPr>
        <p:grpSpPr>
          <a:xfrm>
            <a:off x="5794678" y="1252734"/>
            <a:ext cx="1430954" cy="1648840"/>
            <a:chOff x="4589720" y="1278263"/>
            <a:chExt cx="998074" cy="1094859"/>
          </a:xfrm>
        </p:grpSpPr>
        <p:sp>
          <p:nvSpPr>
            <p:cNvPr id="270" name="Google Shape;270;p19"/>
            <p:cNvSpPr/>
            <p:nvPr/>
          </p:nvSpPr>
          <p:spPr>
            <a:xfrm>
              <a:off x="4589720" y="1278263"/>
              <a:ext cx="998074" cy="1094859"/>
            </a:xfrm>
            <a:custGeom>
              <a:avLst/>
              <a:gdLst/>
              <a:ahLst/>
              <a:cxnLst/>
              <a:rect l="l" t="t" r="r" b="b"/>
              <a:pathLst>
                <a:path w="18789" h="20611" extrusionOk="0">
                  <a:moveTo>
                    <a:pt x="1" y="0"/>
                  </a:moveTo>
                  <a:lnTo>
                    <a:pt x="1" y="17372"/>
                  </a:lnTo>
                  <a:lnTo>
                    <a:pt x="5870" y="17372"/>
                  </a:lnTo>
                  <a:cubicBezTo>
                    <a:pt x="5930" y="19169"/>
                    <a:pt x="7394" y="20610"/>
                    <a:pt x="9192" y="20610"/>
                  </a:cubicBezTo>
                  <a:cubicBezTo>
                    <a:pt x="11002" y="20610"/>
                    <a:pt x="12467" y="19169"/>
                    <a:pt x="12526" y="17372"/>
                  </a:cubicBezTo>
                  <a:lnTo>
                    <a:pt x="18789" y="17372"/>
                  </a:lnTo>
                  <a:cubicBezTo>
                    <a:pt x="18039" y="7656"/>
                    <a:pt x="9919" y="0"/>
                    <a:pt x="1"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mj-lt"/>
              </a:endParaRPr>
            </a:p>
          </p:txBody>
        </p:sp>
        <p:grpSp>
          <p:nvGrpSpPr>
            <p:cNvPr id="271" name="Google Shape;271;p19"/>
            <p:cNvGrpSpPr/>
            <p:nvPr/>
          </p:nvGrpSpPr>
          <p:grpSpPr>
            <a:xfrm>
              <a:off x="4859124" y="1628713"/>
              <a:ext cx="335936" cy="406653"/>
              <a:chOff x="5184517" y="2459481"/>
              <a:chExt cx="252062" cy="305122"/>
            </a:xfrm>
          </p:grpSpPr>
          <p:sp>
            <p:nvSpPr>
              <p:cNvPr id="272" name="Google Shape;272;p19"/>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73" name="Google Shape;273;p19"/>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74" name="Google Shape;274;p19"/>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75" name="Google Shape;275;p19"/>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76" name="Google Shape;276;p19"/>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77" name="Google Shape;277;p19"/>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grpSp>
      </p:grpSp>
      <p:grpSp>
        <p:nvGrpSpPr>
          <p:cNvPr id="278" name="Google Shape;278;p19"/>
          <p:cNvGrpSpPr/>
          <p:nvPr/>
        </p:nvGrpSpPr>
        <p:grpSpPr>
          <a:xfrm>
            <a:off x="4369313" y="1252734"/>
            <a:ext cx="1679386" cy="1389726"/>
            <a:chOff x="3595544" y="1278263"/>
            <a:chExt cx="1171352" cy="922803"/>
          </a:xfrm>
        </p:grpSpPr>
        <p:sp>
          <p:nvSpPr>
            <p:cNvPr id="279" name="Google Shape;279;p19"/>
            <p:cNvSpPr/>
            <p:nvPr/>
          </p:nvSpPr>
          <p:spPr>
            <a:xfrm>
              <a:off x="3595544" y="1278263"/>
              <a:ext cx="1171352" cy="922803"/>
            </a:xfrm>
            <a:custGeom>
              <a:avLst/>
              <a:gdLst/>
              <a:ahLst/>
              <a:cxnLst/>
              <a:rect l="l" t="t" r="r" b="b"/>
              <a:pathLst>
                <a:path w="22051" h="17372" extrusionOk="0">
                  <a:moveTo>
                    <a:pt x="18788" y="0"/>
                  </a:moveTo>
                  <a:cubicBezTo>
                    <a:pt x="8870" y="0"/>
                    <a:pt x="750" y="7656"/>
                    <a:pt x="0" y="17372"/>
                  </a:cubicBezTo>
                  <a:lnTo>
                    <a:pt x="18717" y="17372"/>
                  </a:lnTo>
                  <a:lnTo>
                    <a:pt x="18717" y="11109"/>
                  </a:lnTo>
                  <a:cubicBezTo>
                    <a:pt x="20526" y="11061"/>
                    <a:pt x="22050" y="9597"/>
                    <a:pt x="22050" y="7775"/>
                  </a:cubicBezTo>
                  <a:cubicBezTo>
                    <a:pt x="22050" y="5953"/>
                    <a:pt x="20598" y="4477"/>
                    <a:pt x="18788" y="4441"/>
                  </a:cubicBezTo>
                  <a:lnTo>
                    <a:pt x="18788"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mj-lt"/>
              </a:endParaRPr>
            </a:p>
          </p:txBody>
        </p:sp>
        <p:grpSp>
          <p:nvGrpSpPr>
            <p:cNvPr id="280" name="Google Shape;280;p19"/>
            <p:cNvGrpSpPr/>
            <p:nvPr/>
          </p:nvGrpSpPr>
          <p:grpSpPr>
            <a:xfrm>
              <a:off x="3961918" y="1622364"/>
              <a:ext cx="262144" cy="406656"/>
              <a:chOff x="3764485" y="2890682"/>
              <a:chExt cx="222874" cy="345737"/>
            </a:xfrm>
          </p:grpSpPr>
          <p:sp>
            <p:nvSpPr>
              <p:cNvPr id="281" name="Google Shape;281;p19"/>
              <p:cNvSpPr/>
              <p:nvPr/>
            </p:nvSpPr>
            <p:spPr>
              <a:xfrm>
                <a:off x="3764485" y="2890682"/>
                <a:ext cx="222874" cy="345737"/>
              </a:xfrm>
              <a:custGeom>
                <a:avLst/>
                <a:gdLst/>
                <a:ahLst/>
                <a:cxnLst/>
                <a:rect l="l" t="t" r="r" b="b"/>
                <a:pathLst>
                  <a:path w="7002" h="10862" extrusionOk="0">
                    <a:moveTo>
                      <a:pt x="3596" y="348"/>
                    </a:moveTo>
                    <a:lnTo>
                      <a:pt x="3727" y="396"/>
                    </a:lnTo>
                    <a:cubicBezTo>
                      <a:pt x="3882" y="467"/>
                      <a:pt x="4001" y="610"/>
                      <a:pt x="4073" y="801"/>
                    </a:cubicBezTo>
                    <a:cubicBezTo>
                      <a:pt x="3894" y="777"/>
                      <a:pt x="3739" y="753"/>
                      <a:pt x="3596" y="729"/>
                    </a:cubicBezTo>
                    <a:lnTo>
                      <a:pt x="3596" y="348"/>
                    </a:lnTo>
                    <a:close/>
                    <a:moveTo>
                      <a:pt x="6168" y="8504"/>
                    </a:moveTo>
                    <a:cubicBezTo>
                      <a:pt x="6275" y="8504"/>
                      <a:pt x="6347" y="8587"/>
                      <a:pt x="6347" y="8683"/>
                    </a:cubicBezTo>
                    <a:lnTo>
                      <a:pt x="6347" y="8861"/>
                    </a:lnTo>
                    <a:lnTo>
                      <a:pt x="6168" y="8861"/>
                    </a:lnTo>
                    <a:cubicBezTo>
                      <a:pt x="6085" y="8861"/>
                      <a:pt x="6001" y="8945"/>
                      <a:pt x="6001" y="9028"/>
                    </a:cubicBezTo>
                    <a:cubicBezTo>
                      <a:pt x="6001" y="9123"/>
                      <a:pt x="6085" y="9195"/>
                      <a:pt x="6168" y="9195"/>
                    </a:cubicBezTo>
                    <a:lnTo>
                      <a:pt x="6513" y="9195"/>
                    </a:lnTo>
                    <a:cubicBezTo>
                      <a:pt x="6621" y="9195"/>
                      <a:pt x="6692" y="9266"/>
                      <a:pt x="6692" y="9373"/>
                    </a:cubicBezTo>
                    <a:lnTo>
                      <a:pt x="6692" y="10397"/>
                    </a:lnTo>
                    <a:cubicBezTo>
                      <a:pt x="6680" y="10504"/>
                      <a:pt x="6597" y="10576"/>
                      <a:pt x="6501" y="10576"/>
                    </a:cubicBezTo>
                    <a:lnTo>
                      <a:pt x="1394" y="10576"/>
                    </a:lnTo>
                    <a:cubicBezTo>
                      <a:pt x="1287" y="10576"/>
                      <a:pt x="1215" y="10504"/>
                      <a:pt x="1215" y="10397"/>
                    </a:cubicBezTo>
                    <a:lnTo>
                      <a:pt x="1215" y="9373"/>
                    </a:lnTo>
                    <a:cubicBezTo>
                      <a:pt x="1215" y="9266"/>
                      <a:pt x="1287" y="9195"/>
                      <a:pt x="1394" y="9195"/>
                    </a:cubicBezTo>
                    <a:lnTo>
                      <a:pt x="5489" y="9195"/>
                    </a:lnTo>
                    <a:cubicBezTo>
                      <a:pt x="5573" y="9195"/>
                      <a:pt x="5644" y="9123"/>
                      <a:pt x="5644" y="9028"/>
                    </a:cubicBezTo>
                    <a:cubicBezTo>
                      <a:pt x="5644" y="8945"/>
                      <a:pt x="5573" y="8861"/>
                      <a:pt x="5489" y="8861"/>
                    </a:cubicBezTo>
                    <a:lnTo>
                      <a:pt x="1560" y="8861"/>
                    </a:lnTo>
                    <a:lnTo>
                      <a:pt x="1560" y="8683"/>
                    </a:lnTo>
                    <a:cubicBezTo>
                      <a:pt x="1560" y="8587"/>
                      <a:pt x="1632" y="8504"/>
                      <a:pt x="1739" y="8504"/>
                    </a:cubicBezTo>
                    <a:close/>
                    <a:moveTo>
                      <a:pt x="3471" y="1"/>
                    </a:moveTo>
                    <a:cubicBezTo>
                      <a:pt x="3436" y="1"/>
                      <a:pt x="3413" y="3"/>
                      <a:pt x="3406" y="3"/>
                    </a:cubicBezTo>
                    <a:cubicBezTo>
                      <a:pt x="3311" y="3"/>
                      <a:pt x="3251" y="74"/>
                      <a:pt x="3251" y="158"/>
                    </a:cubicBezTo>
                    <a:lnTo>
                      <a:pt x="3251" y="682"/>
                    </a:lnTo>
                    <a:cubicBezTo>
                      <a:pt x="3184" y="678"/>
                      <a:pt x="3123" y="676"/>
                      <a:pt x="3071" y="676"/>
                    </a:cubicBezTo>
                    <a:cubicBezTo>
                      <a:pt x="2968" y="676"/>
                      <a:pt x="2902" y="682"/>
                      <a:pt x="2894" y="682"/>
                    </a:cubicBezTo>
                    <a:cubicBezTo>
                      <a:pt x="2811" y="682"/>
                      <a:pt x="2751" y="753"/>
                      <a:pt x="2751" y="848"/>
                    </a:cubicBezTo>
                    <a:cubicBezTo>
                      <a:pt x="2751" y="932"/>
                      <a:pt x="2822" y="991"/>
                      <a:pt x="2906" y="991"/>
                    </a:cubicBezTo>
                    <a:cubicBezTo>
                      <a:pt x="2909" y="991"/>
                      <a:pt x="2939" y="990"/>
                      <a:pt x="2991" y="990"/>
                    </a:cubicBezTo>
                    <a:cubicBezTo>
                      <a:pt x="3356" y="990"/>
                      <a:pt x="4811" y="1045"/>
                      <a:pt x="5728" y="1920"/>
                    </a:cubicBezTo>
                    <a:cubicBezTo>
                      <a:pt x="6228" y="2408"/>
                      <a:pt x="6501" y="3063"/>
                      <a:pt x="6501" y="3896"/>
                    </a:cubicBezTo>
                    <a:cubicBezTo>
                      <a:pt x="6501" y="4789"/>
                      <a:pt x="6299" y="5361"/>
                      <a:pt x="6097" y="5968"/>
                    </a:cubicBezTo>
                    <a:cubicBezTo>
                      <a:pt x="5882" y="6575"/>
                      <a:pt x="5668" y="7194"/>
                      <a:pt x="5644" y="8171"/>
                    </a:cubicBezTo>
                    <a:lnTo>
                      <a:pt x="1989" y="8171"/>
                    </a:lnTo>
                    <a:cubicBezTo>
                      <a:pt x="1941" y="8075"/>
                      <a:pt x="1882" y="7909"/>
                      <a:pt x="1882" y="7647"/>
                    </a:cubicBezTo>
                    <a:cubicBezTo>
                      <a:pt x="1882" y="7230"/>
                      <a:pt x="2132" y="6266"/>
                      <a:pt x="3882" y="4515"/>
                    </a:cubicBezTo>
                    <a:cubicBezTo>
                      <a:pt x="3918" y="4480"/>
                      <a:pt x="3942" y="4385"/>
                      <a:pt x="3906" y="4325"/>
                    </a:cubicBezTo>
                    <a:cubicBezTo>
                      <a:pt x="3886" y="4275"/>
                      <a:pt x="3825" y="4251"/>
                      <a:pt x="3764" y="4251"/>
                    </a:cubicBezTo>
                    <a:cubicBezTo>
                      <a:pt x="3751" y="4251"/>
                      <a:pt x="3739" y="4252"/>
                      <a:pt x="3727" y="4254"/>
                    </a:cubicBezTo>
                    <a:cubicBezTo>
                      <a:pt x="3727" y="4254"/>
                      <a:pt x="3635" y="4276"/>
                      <a:pt x="3486" y="4276"/>
                    </a:cubicBezTo>
                    <a:cubicBezTo>
                      <a:pt x="3292" y="4276"/>
                      <a:pt x="3001" y="4238"/>
                      <a:pt x="2691" y="4063"/>
                    </a:cubicBezTo>
                    <a:cubicBezTo>
                      <a:pt x="2620" y="4020"/>
                      <a:pt x="2540" y="4000"/>
                      <a:pt x="2460" y="4000"/>
                    </a:cubicBezTo>
                    <a:cubicBezTo>
                      <a:pt x="2341" y="4000"/>
                      <a:pt x="2220" y="4044"/>
                      <a:pt x="2120" y="4123"/>
                    </a:cubicBezTo>
                    <a:cubicBezTo>
                      <a:pt x="1924" y="4281"/>
                      <a:pt x="1552" y="4499"/>
                      <a:pt x="998" y="4499"/>
                    </a:cubicBezTo>
                    <a:cubicBezTo>
                      <a:pt x="846" y="4499"/>
                      <a:pt x="680" y="4482"/>
                      <a:pt x="501" y="4444"/>
                    </a:cubicBezTo>
                    <a:lnTo>
                      <a:pt x="370" y="3777"/>
                    </a:lnTo>
                    <a:lnTo>
                      <a:pt x="2001" y="2146"/>
                    </a:lnTo>
                    <a:cubicBezTo>
                      <a:pt x="2037" y="2110"/>
                      <a:pt x="2049" y="2063"/>
                      <a:pt x="2049" y="2027"/>
                    </a:cubicBezTo>
                    <a:lnTo>
                      <a:pt x="2049" y="1813"/>
                    </a:lnTo>
                    <a:cubicBezTo>
                      <a:pt x="2049" y="1729"/>
                      <a:pt x="2120" y="1634"/>
                      <a:pt x="2215" y="1634"/>
                    </a:cubicBezTo>
                    <a:cubicBezTo>
                      <a:pt x="2327" y="1626"/>
                      <a:pt x="2501" y="1615"/>
                      <a:pt x="2715" y="1615"/>
                    </a:cubicBezTo>
                    <a:cubicBezTo>
                      <a:pt x="3115" y="1615"/>
                      <a:pt x="3656" y="1654"/>
                      <a:pt x="4192" y="1825"/>
                    </a:cubicBezTo>
                    <a:cubicBezTo>
                      <a:pt x="4211" y="1833"/>
                      <a:pt x="4231" y="1837"/>
                      <a:pt x="4250" y="1837"/>
                    </a:cubicBezTo>
                    <a:cubicBezTo>
                      <a:pt x="4314" y="1837"/>
                      <a:pt x="4373" y="1794"/>
                      <a:pt x="4382" y="1729"/>
                    </a:cubicBezTo>
                    <a:cubicBezTo>
                      <a:pt x="4418" y="1634"/>
                      <a:pt x="4370" y="1539"/>
                      <a:pt x="4275" y="1527"/>
                    </a:cubicBezTo>
                    <a:cubicBezTo>
                      <a:pt x="3701" y="1346"/>
                      <a:pt x="3117" y="1300"/>
                      <a:pt x="2687" y="1300"/>
                    </a:cubicBezTo>
                    <a:cubicBezTo>
                      <a:pt x="2465" y="1300"/>
                      <a:pt x="2285" y="1312"/>
                      <a:pt x="2168" y="1325"/>
                    </a:cubicBezTo>
                    <a:cubicBezTo>
                      <a:pt x="1906" y="1348"/>
                      <a:pt x="1715" y="1563"/>
                      <a:pt x="1715" y="1813"/>
                    </a:cubicBezTo>
                    <a:lnTo>
                      <a:pt x="1715" y="1968"/>
                    </a:lnTo>
                    <a:lnTo>
                      <a:pt x="60" y="3611"/>
                    </a:lnTo>
                    <a:cubicBezTo>
                      <a:pt x="24" y="3658"/>
                      <a:pt x="1" y="3706"/>
                      <a:pt x="24" y="3765"/>
                    </a:cubicBezTo>
                    <a:lnTo>
                      <a:pt x="179" y="4611"/>
                    </a:lnTo>
                    <a:cubicBezTo>
                      <a:pt x="203" y="4670"/>
                      <a:pt x="239" y="4718"/>
                      <a:pt x="298" y="4730"/>
                    </a:cubicBezTo>
                    <a:cubicBezTo>
                      <a:pt x="542" y="4788"/>
                      <a:pt x="764" y="4813"/>
                      <a:pt x="967" y="4813"/>
                    </a:cubicBezTo>
                    <a:cubicBezTo>
                      <a:pt x="1627" y="4813"/>
                      <a:pt x="2071" y="4552"/>
                      <a:pt x="2299" y="4361"/>
                    </a:cubicBezTo>
                    <a:cubicBezTo>
                      <a:pt x="2338" y="4329"/>
                      <a:pt x="2389" y="4313"/>
                      <a:pt x="2435" y="4313"/>
                    </a:cubicBezTo>
                    <a:cubicBezTo>
                      <a:pt x="2459" y="4313"/>
                      <a:pt x="2481" y="4317"/>
                      <a:pt x="2501" y="4325"/>
                    </a:cubicBezTo>
                    <a:cubicBezTo>
                      <a:pt x="2822" y="4504"/>
                      <a:pt x="3120" y="4563"/>
                      <a:pt x="3334" y="4587"/>
                    </a:cubicBezTo>
                    <a:cubicBezTo>
                      <a:pt x="1846" y="6135"/>
                      <a:pt x="1537" y="7099"/>
                      <a:pt x="1537" y="7635"/>
                    </a:cubicBezTo>
                    <a:cubicBezTo>
                      <a:pt x="1537" y="7861"/>
                      <a:pt x="1584" y="8040"/>
                      <a:pt x="1608" y="8159"/>
                    </a:cubicBezTo>
                    <a:cubicBezTo>
                      <a:pt x="1370" y="8195"/>
                      <a:pt x="1191" y="8397"/>
                      <a:pt x="1191" y="8647"/>
                    </a:cubicBezTo>
                    <a:lnTo>
                      <a:pt x="1191" y="8849"/>
                    </a:lnTo>
                    <a:cubicBezTo>
                      <a:pt x="1001" y="8909"/>
                      <a:pt x="858" y="9111"/>
                      <a:pt x="858" y="9326"/>
                    </a:cubicBezTo>
                    <a:lnTo>
                      <a:pt x="858" y="10361"/>
                    </a:lnTo>
                    <a:cubicBezTo>
                      <a:pt x="858" y="10635"/>
                      <a:pt x="1072" y="10861"/>
                      <a:pt x="1358" y="10861"/>
                    </a:cubicBezTo>
                    <a:lnTo>
                      <a:pt x="6501" y="10861"/>
                    </a:lnTo>
                    <a:cubicBezTo>
                      <a:pt x="6775" y="10861"/>
                      <a:pt x="7002" y="10635"/>
                      <a:pt x="7002" y="10361"/>
                    </a:cubicBezTo>
                    <a:lnTo>
                      <a:pt x="7002" y="9326"/>
                    </a:lnTo>
                    <a:cubicBezTo>
                      <a:pt x="7002" y="9171"/>
                      <a:pt x="6859" y="8968"/>
                      <a:pt x="6656" y="8897"/>
                    </a:cubicBezTo>
                    <a:lnTo>
                      <a:pt x="6656" y="8695"/>
                    </a:lnTo>
                    <a:cubicBezTo>
                      <a:pt x="6656" y="8409"/>
                      <a:pt x="6442" y="8183"/>
                      <a:pt x="6156" y="8183"/>
                    </a:cubicBezTo>
                    <a:lnTo>
                      <a:pt x="5978" y="8183"/>
                    </a:lnTo>
                    <a:cubicBezTo>
                      <a:pt x="5990" y="7266"/>
                      <a:pt x="6204" y="6671"/>
                      <a:pt x="6406" y="6087"/>
                    </a:cubicBezTo>
                    <a:cubicBezTo>
                      <a:pt x="6621" y="5492"/>
                      <a:pt x="6823" y="4861"/>
                      <a:pt x="6823" y="3908"/>
                    </a:cubicBezTo>
                    <a:cubicBezTo>
                      <a:pt x="6823" y="2991"/>
                      <a:pt x="6525" y="2241"/>
                      <a:pt x="5966" y="1694"/>
                    </a:cubicBezTo>
                    <a:cubicBezTo>
                      <a:pt x="5501" y="1265"/>
                      <a:pt x="4930" y="1015"/>
                      <a:pt x="4418" y="860"/>
                    </a:cubicBezTo>
                    <a:cubicBezTo>
                      <a:pt x="4311" y="396"/>
                      <a:pt x="4061" y="182"/>
                      <a:pt x="3846" y="86"/>
                    </a:cubicBezTo>
                    <a:cubicBezTo>
                      <a:pt x="3690" y="12"/>
                      <a:pt x="3550" y="1"/>
                      <a:pt x="3471" y="1"/>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82" name="Google Shape;282;p19"/>
              <p:cNvSpPr/>
              <p:nvPr/>
            </p:nvSpPr>
            <p:spPr>
              <a:xfrm>
                <a:off x="3913799" y="2948231"/>
                <a:ext cx="20499" cy="14960"/>
              </a:xfrm>
              <a:custGeom>
                <a:avLst/>
                <a:gdLst/>
                <a:ahLst/>
                <a:cxnLst/>
                <a:rect l="l" t="t" r="r" b="b"/>
                <a:pathLst>
                  <a:path w="644" h="470" extrusionOk="0">
                    <a:moveTo>
                      <a:pt x="184" y="0"/>
                    </a:moveTo>
                    <a:cubicBezTo>
                      <a:pt x="126" y="0"/>
                      <a:pt x="73" y="27"/>
                      <a:pt x="48" y="76"/>
                    </a:cubicBezTo>
                    <a:cubicBezTo>
                      <a:pt x="1" y="148"/>
                      <a:pt x="36" y="255"/>
                      <a:pt x="108" y="291"/>
                    </a:cubicBezTo>
                    <a:cubicBezTo>
                      <a:pt x="203" y="326"/>
                      <a:pt x="286" y="386"/>
                      <a:pt x="358" y="433"/>
                    </a:cubicBezTo>
                    <a:cubicBezTo>
                      <a:pt x="394" y="445"/>
                      <a:pt x="417" y="469"/>
                      <a:pt x="453" y="469"/>
                    </a:cubicBezTo>
                    <a:cubicBezTo>
                      <a:pt x="501" y="469"/>
                      <a:pt x="560" y="433"/>
                      <a:pt x="584" y="386"/>
                    </a:cubicBezTo>
                    <a:cubicBezTo>
                      <a:pt x="644" y="326"/>
                      <a:pt x="620" y="231"/>
                      <a:pt x="537" y="183"/>
                    </a:cubicBezTo>
                    <a:cubicBezTo>
                      <a:pt x="453" y="124"/>
                      <a:pt x="358" y="64"/>
                      <a:pt x="263" y="17"/>
                    </a:cubicBezTo>
                    <a:cubicBezTo>
                      <a:pt x="237" y="6"/>
                      <a:pt x="210" y="0"/>
                      <a:pt x="184" y="0"/>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sp>
            <p:nvSpPr>
              <p:cNvPr id="283" name="Google Shape;283;p19"/>
              <p:cNvSpPr/>
              <p:nvPr/>
            </p:nvSpPr>
            <p:spPr>
              <a:xfrm>
                <a:off x="3841418" y="2956315"/>
                <a:ext cx="10631" cy="15947"/>
              </a:xfrm>
              <a:custGeom>
                <a:avLst/>
                <a:gdLst/>
                <a:ahLst/>
                <a:cxnLst/>
                <a:rect l="l" t="t" r="r" b="b"/>
                <a:pathLst>
                  <a:path w="334" h="501" extrusionOk="0">
                    <a:moveTo>
                      <a:pt x="167" y="1"/>
                    </a:moveTo>
                    <a:cubicBezTo>
                      <a:pt x="72" y="1"/>
                      <a:pt x="1" y="72"/>
                      <a:pt x="1" y="167"/>
                    </a:cubicBezTo>
                    <a:lnTo>
                      <a:pt x="1" y="334"/>
                    </a:lnTo>
                    <a:cubicBezTo>
                      <a:pt x="1" y="418"/>
                      <a:pt x="72" y="501"/>
                      <a:pt x="167" y="501"/>
                    </a:cubicBezTo>
                    <a:cubicBezTo>
                      <a:pt x="251" y="501"/>
                      <a:pt x="334" y="418"/>
                      <a:pt x="334" y="334"/>
                    </a:cubicBezTo>
                    <a:lnTo>
                      <a:pt x="334" y="167"/>
                    </a:lnTo>
                    <a:cubicBezTo>
                      <a:pt x="334" y="72"/>
                      <a:pt x="251" y="1"/>
                      <a:pt x="167" y="1"/>
                    </a:cubicBezTo>
                    <a:close/>
                  </a:path>
                </a:pathLst>
              </a:custGeom>
              <a:solidFill>
                <a:schemeClr val="lt1"/>
              </a:solidFill>
              <a:ln>
                <a:noFill/>
              </a:ln>
            </p:spPr>
            <p:txBody>
              <a:bodyPr spcFirstLastPara="1" wrap="square" lIns="121900" tIns="121900" rIns="121900" bIns="121900" anchor="ctr" anchorCtr="0">
                <a:noAutofit/>
              </a:bodyPr>
              <a:lstStyle/>
              <a:p>
                <a:endParaRPr sz="2800">
                  <a:latin typeface="+mj-lt"/>
                </a:endParaRPr>
              </a:p>
            </p:txBody>
          </p:sp>
        </p:grpSp>
      </p:grpSp>
      <p:sp>
        <p:nvSpPr>
          <p:cNvPr id="2" name="TextBox 1">
            <a:extLst>
              <a:ext uri="{FF2B5EF4-FFF2-40B4-BE49-F238E27FC236}">
                <a16:creationId xmlns:a16="http://schemas.microsoft.com/office/drawing/2014/main" id="{92EEAE86-4A49-394E-B841-BF6CBC646DD2}"/>
              </a:ext>
            </a:extLst>
          </p:cNvPr>
          <p:cNvSpPr txBox="1"/>
          <p:nvPr/>
        </p:nvSpPr>
        <p:spPr>
          <a:xfrm>
            <a:off x="155707" y="154944"/>
            <a:ext cx="11927840" cy="584775"/>
          </a:xfrm>
          <a:prstGeom prst="rect">
            <a:avLst/>
          </a:prstGeom>
          <a:noFill/>
        </p:spPr>
        <p:txBody>
          <a:bodyPr wrap="square" rtlCol="0">
            <a:spAutoFit/>
          </a:bodyPr>
          <a:lstStyle/>
          <a:p>
            <a:r>
              <a:rPr lang="en-US" sz="3200" dirty="0">
                <a:latin typeface="+mj-lt"/>
              </a:rPr>
              <a:t>Actionable Frameworks</a:t>
            </a:r>
            <a:endParaRPr lang="en-US" sz="3200" dirty="0">
              <a:latin typeface="+mj-lt"/>
              <a:ea typeface="ADLaM Display" panose="020F0502020204030204" pitchFamily="2" charset="0"/>
              <a:cs typeface="ADLaM Display" panose="020F0502020204030204" pitchFamily="2" charset="0"/>
            </a:endParaRPr>
          </a:p>
        </p:txBody>
      </p:sp>
      <p:sp>
        <p:nvSpPr>
          <p:cNvPr id="7" name="Google Shape;219;p19">
            <a:extLst>
              <a:ext uri="{FF2B5EF4-FFF2-40B4-BE49-F238E27FC236}">
                <a16:creationId xmlns:a16="http://schemas.microsoft.com/office/drawing/2014/main" id="{D8EADFF3-6B66-7627-624A-7C8E6D4598E2}"/>
              </a:ext>
            </a:extLst>
          </p:cNvPr>
          <p:cNvSpPr txBox="1"/>
          <p:nvPr/>
        </p:nvSpPr>
        <p:spPr>
          <a:xfrm>
            <a:off x="438261" y="739719"/>
            <a:ext cx="2886296" cy="1750492"/>
          </a:xfrm>
          <a:prstGeom prst="rect">
            <a:avLst/>
          </a:prstGeom>
          <a:noFill/>
          <a:ln>
            <a:solidFill>
              <a:schemeClr val="tx1"/>
            </a:solidFill>
          </a:ln>
        </p:spPr>
        <p:txBody>
          <a:bodyPr spcFirstLastPara="1" wrap="square" lIns="121900" tIns="121900" rIns="121900" bIns="121900" anchor="t" anchorCtr="0">
            <a:noAutofit/>
          </a:bodyPr>
          <a:lstStyle/>
          <a:p>
            <a:r>
              <a:rPr lang="en-US" sz="1600" dirty="0"/>
              <a:t>Utilizing statistical techniques like </a:t>
            </a:r>
            <a:r>
              <a:rPr lang="en-US" sz="1600" b="1" dirty="0"/>
              <a:t>causal analysis and hypothesis testing</a:t>
            </a:r>
            <a:r>
              <a:rPr lang="en-US" sz="1600" dirty="0"/>
              <a:t> to calculate the efficacy of Superhost program.</a:t>
            </a:r>
            <a:endParaRPr sz="1600" dirty="0">
              <a:solidFill>
                <a:srgbClr val="434343"/>
              </a:solidFill>
              <a:latin typeface="+mj-lt"/>
              <a:ea typeface="Roboto"/>
              <a:cs typeface="Roboto"/>
              <a:sym typeface="Roboto"/>
            </a:endParaRPr>
          </a:p>
        </p:txBody>
      </p:sp>
      <p:sp>
        <p:nvSpPr>
          <p:cNvPr id="8" name="Google Shape;219;p19">
            <a:extLst>
              <a:ext uri="{FF2B5EF4-FFF2-40B4-BE49-F238E27FC236}">
                <a16:creationId xmlns:a16="http://schemas.microsoft.com/office/drawing/2014/main" id="{3CA4F831-31F8-8E64-EC21-83AA9DADDC55}"/>
              </a:ext>
            </a:extLst>
          </p:cNvPr>
          <p:cNvSpPr txBox="1"/>
          <p:nvPr/>
        </p:nvSpPr>
        <p:spPr>
          <a:xfrm>
            <a:off x="8380301" y="725218"/>
            <a:ext cx="2886296" cy="3174025"/>
          </a:xfrm>
          <a:prstGeom prst="rect">
            <a:avLst/>
          </a:prstGeom>
          <a:noFill/>
          <a:ln>
            <a:solidFill>
              <a:schemeClr val="tx1"/>
            </a:solidFill>
          </a:ln>
        </p:spPr>
        <p:txBody>
          <a:bodyPr spcFirstLastPara="1" wrap="square" lIns="121900" tIns="121900" rIns="121900" bIns="121900" anchor="t" anchorCtr="0">
            <a:noAutofit/>
          </a:bodyPr>
          <a:lstStyle/>
          <a:p>
            <a:pPr algn="r"/>
            <a:r>
              <a:rPr lang="en-US" sz="1600" dirty="0"/>
              <a:t>Identified a significant correlation between Superhost status and higher occupancy rates. Superhost status serves as a key </a:t>
            </a:r>
            <a:r>
              <a:rPr lang="en-US" sz="1600" b="1" dirty="0"/>
              <a:t>driver</a:t>
            </a:r>
            <a:r>
              <a:rPr lang="en-US" sz="1600" dirty="0"/>
              <a:t> of </a:t>
            </a:r>
            <a:r>
              <a:rPr lang="en-US" sz="1600" b="1" dirty="0"/>
              <a:t>guest trust</a:t>
            </a:r>
            <a:r>
              <a:rPr lang="en-US" sz="1600" dirty="0"/>
              <a:t> and </a:t>
            </a:r>
            <a:r>
              <a:rPr lang="en-US" sz="1600" b="1" dirty="0"/>
              <a:t>booking preferences</a:t>
            </a:r>
            <a:r>
              <a:rPr lang="en-US" sz="1600" dirty="0"/>
              <a:t>, enabling targeted hosting strategies to maximize occupancy and revenue potential.</a:t>
            </a:r>
            <a:endParaRPr sz="1600" dirty="0">
              <a:solidFill>
                <a:srgbClr val="434343"/>
              </a:solidFill>
              <a:latin typeface="+mj-lt"/>
              <a:ea typeface="Roboto"/>
              <a:cs typeface="Roboto"/>
              <a:sym typeface="Roboto"/>
            </a:endParaRPr>
          </a:p>
        </p:txBody>
      </p:sp>
      <p:sp>
        <p:nvSpPr>
          <p:cNvPr id="9" name="Google Shape;219;p19">
            <a:extLst>
              <a:ext uri="{FF2B5EF4-FFF2-40B4-BE49-F238E27FC236}">
                <a16:creationId xmlns:a16="http://schemas.microsoft.com/office/drawing/2014/main" id="{097A1D48-3F00-28F0-DD73-A6A61EC4F978}"/>
              </a:ext>
            </a:extLst>
          </p:cNvPr>
          <p:cNvSpPr txBox="1"/>
          <p:nvPr/>
        </p:nvSpPr>
        <p:spPr>
          <a:xfrm>
            <a:off x="8380300" y="4173172"/>
            <a:ext cx="2886297" cy="2356562"/>
          </a:xfrm>
          <a:prstGeom prst="rect">
            <a:avLst/>
          </a:prstGeom>
          <a:noFill/>
          <a:ln>
            <a:solidFill>
              <a:schemeClr val="tx1"/>
            </a:solidFill>
          </a:ln>
        </p:spPr>
        <p:txBody>
          <a:bodyPr spcFirstLastPara="1" wrap="square" lIns="121900" tIns="121900" rIns="121900" bIns="121900" anchor="t" anchorCtr="0">
            <a:noAutofit/>
          </a:bodyPr>
          <a:lstStyle/>
          <a:p>
            <a:pPr algn="r"/>
            <a:r>
              <a:rPr lang="en-US" sz="1600" dirty="0"/>
              <a:t>Identified key challenges and provided </a:t>
            </a:r>
            <a:r>
              <a:rPr lang="en-US" sz="1600" b="1" dirty="0"/>
              <a:t>targeted recommendations</a:t>
            </a:r>
            <a:r>
              <a:rPr lang="en-US" sz="1600" dirty="0"/>
              <a:t>, including operational optimization, </a:t>
            </a:r>
            <a:r>
              <a:rPr lang="en-US" sz="1600" b="1" dirty="0"/>
              <a:t>improved customer engagement</a:t>
            </a:r>
            <a:r>
              <a:rPr lang="en-US" sz="1600" dirty="0"/>
              <a:t>, and strategic investments to drive business growth.</a:t>
            </a:r>
            <a:endParaRPr sz="1600" dirty="0">
              <a:solidFill>
                <a:srgbClr val="434343"/>
              </a:solidFill>
              <a:latin typeface="+mj-lt"/>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2A65F58-C3DD-42A8-A35E-595B50E1850B}"/>
              </a:ext>
            </a:extLst>
          </p:cNvPr>
          <p:cNvGrpSpPr/>
          <p:nvPr/>
        </p:nvGrpSpPr>
        <p:grpSpPr>
          <a:xfrm>
            <a:off x="4375039" y="555158"/>
            <a:ext cx="3666490" cy="977174"/>
            <a:chOff x="8921976" y="1595038"/>
            <a:chExt cx="2926081" cy="977174"/>
          </a:xfrm>
        </p:grpSpPr>
        <p:sp>
          <p:nvSpPr>
            <p:cNvPr id="13" name="TextBox 12">
              <a:extLst>
                <a:ext uri="{FF2B5EF4-FFF2-40B4-BE49-F238E27FC236}">
                  <a16:creationId xmlns:a16="http://schemas.microsoft.com/office/drawing/2014/main" id="{7A7EEA4F-5FCB-4AC3-906C-76C8E48855F3}"/>
                </a:ext>
              </a:extLst>
            </p:cNvPr>
            <p:cNvSpPr txBox="1"/>
            <p:nvPr/>
          </p:nvSpPr>
          <p:spPr>
            <a:xfrm>
              <a:off x="8921976" y="1595038"/>
              <a:ext cx="2926080" cy="400110"/>
            </a:xfrm>
            <a:prstGeom prst="rect">
              <a:avLst/>
            </a:prstGeom>
            <a:noFill/>
          </p:spPr>
          <p:txBody>
            <a:bodyPr wrap="square" lIns="0" rIns="0" rtlCol="0" anchor="b">
              <a:spAutoFit/>
            </a:bodyPr>
            <a:lstStyle/>
            <a:p>
              <a:pPr algn="ctr"/>
              <a:r>
                <a:rPr lang="en-US" sz="2000" b="1" noProof="1">
                  <a:solidFill>
                    <a:schemeClr val="accent2"/>
                  </a:solidFill>
                </a:rPr>
                <a:t>Avg. Occupancy Rate</a:t>
              </a:r>
            </a:p>
          </p:txBody>
        </p:sp>
        <p:sp>
          <p:nvSpPr>
            <p:cNvPr id="14" name="TextBox 13">
              <a:extLst>
                <a:ext uri="{FF2B5EF4-FFF2-40B4-BE49-F238E27FC236}">
                  <a16:creationId xmlns:a16="http://schemas.microsoft.com/office/drawing/2014/main" id="{08E8AAF0-E5B4-4B4A-9363-36B2C14F4669}"/>
                </a:ext>
              </a:extLst>
            </p:cNvPr>
            <p:cNvSpPr txBox="1"/>
            <p:nvPr/>
          </p:nvSpPr>
          <p:spPr>
            <a:xfrm>
              <a:off x="8921977" y="1925881"/>
              <a:ext cx="2926080" cy="646331"/>
            </a:xfrm>
            <a:prstGeom prst="rect">
              <a:avLst/>
            </a:prstGeom>
            <a:noFill/>
          </p:spPr>
          <p:txBody>
            <a:bodyPr wrap="square" lIns="0" rIns="0" rtlCol="0" anchor="t">
              <a:spAutoFit/>
            </a:bodyPr>
            <a:lstStyle/>
            <a:p>
              <a:pPr algn="ctr"/>
              <a:r>
                <a:rPr lang="en-US" sz="1200" dirty="0"/>
                <a:t>The average occupancy rate is </a:t>
              </a:r>
              <a:r>
                <a:rPr lang="en-US" sz="1200" b="1" dirty="0"/>
                <a:t>19%</a:t>
              </a:r>
              <a:r>
                <a:rPr lang="en-US" sz="1200" dirty="0"/>
                <a:t>, reflecting the proportion of time properties are booked. This provides insights into property utilization.</a:t>
              </a:r>
              <a:endParaRPr lang="en-US" sz="1200" noProof="1">
                <a:solidFill>
                  <a:schemeClr val="tx1">
                    <a:lumMod val="65000"/>
                    <a:lumOff val="35000"/>
                  </a:schemeClr>
                </a:solidFill>
              </a:endParaRPr>
            </a:p>
          </p:txBody>
        </p:sp>
      </p:grpSp>
      <p:grpSp>
        <p:nvGrpSpPr>
          <p:cNvPr id="24" name="Group 23">
            <a:extLst>
              <a:ext uri="{FF2B5EF4-FFF2-40B4-BE49-F238E27FC236}">
                <a16:creationId xmlns:a16="http://schemas.microsoft.com/office/drawing/2014/main" id="{E36675BA-B9D3-4512-B5B3-62D4437DC4C5}"/>
              </a:ext>
            </a:extLst>
          </p:cNvPr>
          <p:cNvGrpSpPr/>
          <p:nvPr/>
        </p:nvGrpSpPr>
        <p:grpSpPr>
          <a:xfrm>
            <a:off x="734582" y="1567966"/>
            <a:ext cx="3080889" cy="1043932"/>
            <a:chOff x="8921977" y="1528280"/>
            <a:chExt cx="2926080" cy="1043932"/>
          </a:xfrm>
        </p:grpSpPr>
        <p:sp>
          <p:nvSpPr>
            <p:cNvPr id="25" name="TextBox 24">
              <a:extLst>
                <a:ext uri="{FF2B5EF4-FFF2-40B4-BE49-F238E27FC236}">
                  <a16:creationId xmlns:a16="http://schemas.microsoft.com/office/drawing/2014/main" id="{786045BC-4D1B-4194-836E-18EFB2FADC47}"/>
                </a:ext>
              </a:extLst>
            </p:cNvPr>
            <p:cNvSpPr txBox="1"/>
            <p:nvPr/>
          </p:nvSpPr>
          <p:spPr>
            <a:xfrm>
              <a:off x="8921977" y="1528280"/>
              <a:ext cx="2926080" cy="400110"/>
            </a:xfrm>
            <a:prstGeom prst="rect">
              <a:avLst/>
            </a:prstGeom>
            <a:noFill/>
          </p:spPr>
          <p:txBody>
            <a:bodyPr wrap="square" lIns="0" rIns="0" rtlCol="0" anchor="b">
              <a:spAutoFit/>
            </a:bodyPr>
            <a:lstStyle/>
            <a:p>
              <a:pPr algn="ctr"/>
              <a:r>
                <a:rPr lang="en-US" sz="2000" b="1" noProof="1">
                  <a:solidFill>
                    <a:schemeClr val="accent5">
                      <a:lumMod val="50000"/>
                    </a:schemeClr>
                  </a:solidFill>
                </a:rPr>
                <a:t>Avg. Rating Overall</a:t>
              </a:r>
            </a:p>
          </p:txBody>
        </p:sp>
        <p:sp>
          <p:nvSpPr>
            <p:cNvPr id="26" name="TextBox 25">
              <a:extLst>
                <a:ext uri="{FF2B5EF4-FFF2-40B4-BE49-F238E27FC236}">
                  <a16:creationId xmlns:a16="http://schemas.microsoft.com/office/drawing/2014/main" id="{8E1AE0D2-DDE7-44AD-A597-6711A6832782}"/>
                </a:ext>
              </a:extLst>
            </p:cNvPr>
            <p:cNvSpPr txBox="1"/>
            <p:nvPr/>
          </p:nvSpPr>
          <p:spPr>
            <a:xfrm>
              <a:off x="8921977" y="1925881"/>
              <a:ext cx="2926080" cy="646331"/>
            </a:xfrm>
            <a:prstGeom prst="rect">
              <a:avLst/>
            </a:prstGeom>
            <a:noFill/>
          </p:spPr>
          <p:txBody>
            <a:bodyPr wrap="square" lIns="0" rIns="0" rtlCol="0" anchor="t">
              <a:spAutoFit/>
            </a:bodyPr>
            <a:lstStyle/>
            <a:p>
              <a:pPr algn="ctr"/>
              <a:r>
                <a:rPr lang="en-US" sz="1200" dirty="0"/>
                <a:t>The average property rating is </a:t>
              </a:r>
              <a:r>
                <a:rPr lang="en-US" sz="1200" b="1" dirty="0"/>
                <a:t>4.74</a:t>
              </a:r>
              <a:r>
                <a:rPr lang="en-US" sz="1200" dirty="0"/>
                <a:t>, reflecting high guest satisfaction and overall listing quality.</a:t>
              </a:r>
              <a:endParaRPr lang="en-US" sz="1200" noProof="1">
                <a:solidFill>
                  <a:schemeClr val="tx1">
                    <a:lumMod val="65000"/>
                    <a:lumOff val="35000"/>
                  </a:schemeClr>
                </a:solidFill>
              </a:endParaRPr>
            </a:p>
          </p:txBody>
        </p:sp>
      </p:grpSp>
      <p:grpSp>
        <p:nvGrpSpPr>
          <p:cNvPr id="15" name="Group 14">
            <a:extLst>
              <a:ext uri="{FF2B5EF4-FFF2-40B4-BE49-F238E27FC236}">
                <a16:creationId xmlns:a16="http://schemas.microsoft.com/office/drawing/2014/main" id="{5A9F3267-86A9-47D6-BFE4-7DE09354E89C}"/>
              </a:ext>
            </a:extLst>
          </p:cNvPr>
          <p:cNvGrpSpPr/>
          <p:nvPr/>
        </p:nvGrpSpPr>
        <p:grpSpPr>
          <a:xfrm>
            <a:off x="8243356" y="5279739"/>
            <a:ext cx="3139995" cy="1469496"/>
            <a:chOff x="8921977" y="1287382"/>
            <a:chExt cx="2982216" cy="1469496"/>
          </a:xfrm>
        </p:grpSpPr>
        <p:sp>
          <p:nvSpPr>
            <p:cNvPr id="16" name="TextBox 15">
              <a:extLst>
                <a:ext uri="{FF2B5EF4-FFF2-40B4-BE49-F238E27FC236}">
                  <a16:creationId xmlns:a16="http://schemas.microsoft.com/office/drawing/2014/main" id="{C12FD830-6D60-407C-B3FF-CBE20C7C0109}"/>
                </a:ext>
              </a:extLst>
            </p:cNvPr>
            <p:cNvSpPr txBox="1"/>
            <p:nvPr/>
          </p:nvSpPr>
          <p:spPr>
            <a:xfrm>
              <a:off x="8978113" y="1287382"/>
              <a:ext cx="2926080" cy="707886"/>
            </a:xfrm>
            <a:prstGeom prst="rect">
              <a:avLst/>
            </a:prstGeom>
            <a:noFill/>
          </p:spPr>
          <p:txBody>
            <a:bodyPr wrap="square" lIns="0" rIns="0" rtlCol="0" anchor="b">
              <a:spAutoFit/>
            </a:bodyPr>
            <a:lstStyle/>
            <a:p>
              <a:pPr algn="ctr"/>
              <a:r>
                <a:rPr lang="en-US" sz="2000" b="1" noProof="1">
                  <a:solidFill>
                    <a:schemeClr val="accent3">
                      <a:lumMod val="75000"/>
                    </a:schemeClr>
                  </a:solidFill>
                </a:rPr>
                <a:t>Number of Entries &amp; Attributes</a:t>
              </a:r>
            </a:p>
          </p:txBody>
        </p:sp>
        <p:sp>
          <p:nvSpPr>
            <p:cNvPr id="17" name="TextBox 16">
              <a:extLst>
                <a:ext uri="{FF2B5EF4-FFF2-40B4-BE49-F238E27FC236}">
                  <a16:creationId xmlns:a16="http://schemas.microsoft.com/office/drawing/2014/main" id="{364E4C83-46F3-46AE-AF09-A90782E2F5BD}"/>
                </a:ext>
              </a:extLst>
            </p:cNvPr>
            <p:cNvSpPr txBox="1"/>
            <p:nvPr/>
          </p:nvSpPr>
          <p:spPr>
            <a:xfrm>
              <a:off x="8921977" y="1925881"/>
              <a:ext cx="2926080" cy="830997"/>
            </a:xfrm>
            <a:prstGeom prst="rect">
              <a:avLst/>
            </a:prstGeom>
            <a:noFill/>
          </p:spPr>
          <p:txBody>
            <a:bodyPr wrap="square" lIns="0" rIns="0" rtlCol="0" anchor="t">
              <a:spAutoFit/>
            </a:bodyPr>
            <a:lstStyle/>
            <a:p>
              <a:pPr algn="ctr"/>
              <a:r>
                <a:rPr lang="en-US" sz="1200" dirty="0"/>
                <a:t>The dataset includes </a:t>
              </a:r>
              <a:r>
                <a:rPr lang="en-US" sz="1200" b="1" dirty="0"/>
                <a:t>120,000 rows</a:t>
              </a:r>
              <a:r>
                <a:rPr lang="en-US" sz="1200" dirty="0"/>
                <a:t> and </a:t>
              </a:r>
              <a:r>
                <a:rPr lang="en-US" sz="1200" b="1" dirty="0"/>
                <a:t>95 columns</a:t>
              </a:r>
              <a:r>
                <a:rPr lang="en-US" sz="1200" dirty="0"/>
                <a:t>, providing detailed property and performance data for analysis.</a:t>
              </a:r>
              <a:endParaRPr lang="en-US" sz="1200" noProof="1">
                <a:solidFill>
                  <a:schemeClr val="tx1">
                    <a:lumMod val="65000"/>
                    <a:lumOff val="35000"/>
                  </a:schemeClr>
                </a:solidFill>
              </a:endParaRPr>
            </a:p>
          </p:txBody>
        </p:sp>
      </p:grpSp>
      <p:grpSp>
        <p:nvGrpSpPr>
          <p:cNvPr id="27" name="Group 26">
            <a:extLst>
              <a:ext uri="{FF2B5EF4-FFF2-40B4-BE49-F238E27FC236}">
                <a16:creationId xmlns:a16="http://schemas.microsoft.com/office/drawing/2014/main" id="{06124F66-3E86-4092-96BE-0BC571312F52}"/>
              </a:ext>
            </a:extLst>
          </p:cNvPr>
          <p:cNvGrpSpPr/>
          <p:nvPr/>
        </p:nvGrpSpPr>
        <p:grpSpPr>
          <a:xfrm>
            <a:off x="4225928" y="6305375"/>
            <a:ext cx="3101759" cy="568014"/>
            <a:chOff x="8902156" y="1490180"/>
            <a:chExt cx="2945901" cy="568014"/>
          </a:xfrm>
        </p:grpSpPr>
        <p:sp>
          <p:nvSpPr>
            <p:cNvPr id="28" name="TextBox 27">
              <a:extLst>
                <a:ext uri="{FF2B5EF4-FFF2-40B4-BE49-F238E27FC236}">
                  <a16:creationId xmlns:a16="http://schemas.microsoft.com/office/drawing/2014/main" id="{368AF598-773C-4EFF-A19B-3AB5661BF019}"/>
                </a:ext>
              </a:extLst>
            </p:cNvPr>
            <p:cNvSpPr txBox="1"/>
            <p:nvPr/>
          </p:nvSpPr>
          <p:spPr>
            <a:xfrm>
              <a:off x="8921977" y="1490180"/>
              <a:ext cx="2926080" cy="400110"/>
            </a:xfrm>
            <a:prstGeom prst="rect">
              <a:avLst/>
            </a:prstGeom>
            <a:noFill/>
          </p:spPr>
          <p:txBody>
            <a:bodyPr wrap="square" lIns="0" rIns="0" rtlCol="0" anchor="b">
              <a:spAutoFit/>
            </a:bodyPr>
            <a:lstStyle/>
            <a:p>
              <a:pPr algn="r"/>
              <a:r>
                <a:rPr lang="en-US" sz="2000" b="1" noProof="1">
                  <a:solidFill>
                    <a:schemeClr val="accent3"/>
                  </a:solidFill>
                </a:rPr>
                <a:t>Total No. of Hosts</a:t>
              </a:r>
            </a:p>
          </p:txBody>
        </p:sp>
        <p:sp>
          <p:nvSpPr>
            <p:cNvPr id="29" name="TextBox 28">
              <a:extLst>
                <a:ext uri="{FF2B5EF4-FFF2-40B4-BE49-F238E27FC236}">
                  <a16:creationId xmlns:a16="http://schemas.microsoft.com/office/drawing/2014/main" id="{4437DACC-8597-4BB4-9303-713682B632FE}"/>
                </a:ext>
              </a:extLst>
            </p:cNvPr>
            <p:cNvSpPr txBox="1"/>
            <p:nvPr/>
          </p:nvSpPr>
          <p:spPr>
            <a:xfrm>
              <a:off x="8902156" y="1781195"/>
              <a:ext cx="2926080" cy="276999"/>
            </a:xfrm>
            <a:prstGeom prst="rect">
              <a:avLst/>
            </a:prstGeom>
            <a:noFill/>
          </p:spPr>
          <p:txBody>
            <a:bodyPr wrap="square" lIns="0" rIns="0" rtlCol="0" anchor="t">
              <a:spAutoFit/>
            </a:bodyPr>
            <a:lstStyle/>
            <a:p>
              <a:pPr algn="r"/>
              <a:r>
                <a:rPr lang="en-US" sz="1200" dirty="0"/>
                <a:t>There are </a:t>
              </a:r>
              <a:r>
                <a:rPr lang="en-US" sz="1200" b="1" dirty="0"/>
                <a:t>13,689 hosts</a:t>
              </a:r>
              <a:r>
                <a:rPr lang="en-US" sz="1200" dirty="0"/>
                <a:t> in the dataset.</a:t>
              </a:r>
              <a:endParaRPr lang="en-US" sz="1200" noProof="1">
                <a:solidFill>
                  <a:schemeClr val="tx1">
                    <a:lumMod val="65000"/>
                    <a:lumOff val="35000"/>
                  </a:schemeClr>
                </a:solidFill>
              </a:endParaRPr>
            </a:p>
          </p:txBody>
        </p:sp>
      </p:grpSp>
      <p:grpSp>
        <p:nvGrpSpPr>
          <p:cNvPr id="18" name="Group 17">
            <a:extLst>
              <a:ext uri="{FF2B5EF4-FFF2-40B4-BE49-F238E27FC236}">
                <a16:creationId xmlns:a16="http://schemas.microsoft.com/office/drawing/2014/main" id="{6571ED6B-A364-4D93-BC38-49F997D8CA49}"/>
              </a:ext>
            </a:extLst>
          </p:cNvPr>
          <p:cNvGrpSpPr/>
          <p:nvPr/>
        </p:nvGrpSpPr>
        <p:grpSpPr>
          <a:xfrm>
            <a:off x="8645465" y="3404158"/>
            <a:ext cx="3080889" cy="1043932"/>
            <a:chOff x="8921977" y="1528280"/>
            <a:chExt cx="2926080" cy="1043932"/>
          </a:xfrm>
        </p:grpSpPr>
        <p:sp>
          <p:nvSpPr>
            <p:cNvPr id="19" name="TextBox 18">
              <a:extLst>
                <a:ext uri="{FF2B5EF4-FFF2-40B4-BE49-F238E27FC236}">
                  <a16:creationId xmlns:a16="http://schemas.microsoft.com/office/drawing/2014/main" id="{E3B486EF-A972-4BB6-A053-9A5CFEE3F8C1}"/>
                </a:ext>
              </a:extLst>
            </p:cNvPr>
            <p:cNvSpPr txBox="1"/>
            <p:nvPr/>
          </p:nvSpPr>
          <p:spPr>
            <a:xfrm>
              <a:off x="8921977" y="1528280"/>
              <a:ext cx="2926080" cy="400110"/>
            </a:xfrm>
            <a:prstGeom prst="rect">
              <a:avLst/>
            </a:prstGeom>
            <a:noFill/>
          </p:spPr>
          <p:txBody>
            <a:bodyPr wrap="square" lIns="0" rIns="0" rtlCol="0" anchor="b">
              <a:spAutoFit/>
            </a:bodyPr>
            <a:lstStyle/>
            <a:p>
              <a:pPr algn="ctr"/>
              <a:r>
                <a:rPr lang="en-US" sz="2000" b="1" noProof="1">
                  <a:solidFill>
                    <a:schemeClr val="accent4"/>
                  </a:solidFill>
                </a:rPr>
                <a:t>Avg. Booked Days</a:t>
              </a:r>
            </a:p>
          </p:txBody>
        </p:sp>
        <p:sp>
          <p:nvSpPr>
            <p:cNvPr id="20" name="TextBox 19">
              <a:extLst>
                <a:ext uri="{FF2B5EF4-FFF2-40B4-BE49-F238E27FC236}">
                  <a16:creationId xmlns:a16="http://schemas.microsoft.com/office/drawing/2014/main" id="{19BFA577-6BC8-4722-B445-1392B906547C}"/>
                </a:ext>
              </a:extLst>
            </p:cNvPr>
            <p:cNvSpPr txBox="1"/>
            <p:nvPr/>
          </p:nvSpPr>
          <p:spPr>
            <a:xfrm>
              <a:off x="8921977" y="1925881"/>
              <a:ext cx="2926080" cy="646331"/>
            </a:xfrm>
            <a:prstGeom prst="rect">
              <a:avLst/>
            </a:prstGeom>
            <a:noFill/>
          </p:spPr>
          <p:txBody>
            <a:bodyPr wrap="square" lIns="0" rIns="0" rtlCol="0" anchor="t">
              <a:spAutoFit/>
            </a:bodyPr>
            <a:lstStyle/>
            <a:p>
              <a:pPr algn="ctr"/>
              <a:r>
                <a:rPr lang="en-US" sz="1200" dirty="0"/>
                <a:t>On average, properties are booked for </a:t>
              </a:r>
              <a:r>
                <a:rPr lang="en-US" sz="1200" b="1" dirty="0"/>
                <a:t>26 days</a:t>
              </a:r>
              <a:r>
                <a:rPr lang="en-US" sz="1200" dirty="0"/>
                <a:t>, offering insights into stay durations and demand patterns.</a:t>
              </a:r>
              <a:endParaRPr lang="en-US" sz="1200" noProof="1">
                <a:solidFill>
                  <a:schemeClr val="tx1">
                    <a:lumMod val="65000"/>
                    <a:lumOff val="35000"/>
                  </a:schemeClr>
                </a:solidFill>
              </a:endParaRPr>
            </a:p>
          </p:txBody>
        </p:sp>
      </p:grpSp>
      <p:grpSp>
        <p:nvGrpSpPr>
          <p:cNvPr id="30" name="Group 29">
            <a:extLst>
              <a:ext uri="{FF2B5EF4-FFF2-40B4-BE49-F238E27FC236}">
                <a16:creationId xmlns:a16="http://schemas.microsoft.com/office/drawing/2014/main" id="{5F1E7A19-636C-419E-B083-C19CD684F1FB}"/>
              </a:ext>
            </a:extLst>
          </p:cNvPr>
          <p:cNvGrpSpPr/>
          <p:nvPr/>
        </p:nvGrpSpPr>
        <p:grpSpPr>
          <a:xfrm>
            <a:off x="429958" y="5228998"/>
            <a:ext cx="3080889" cy="954504"/>
            <a:chOff x="8921977" y="1528280"/>
            <a:chExt cx="2926080" cy="954504"/>
          </a:xfrm>
        </p:grpSpPr>
        <p:sp>
          <p:nvSpPr>
            <p:cNvPr id="31" name="TextBox 30">
              <a:extLst>
                <a:ext uri="{FF2B5EF4-FFF2-40B4-BE49-F238E27FC236}">
                  <a16:creationId xmlns:a16="http://schemas.microsoft.com/office/drawing/2014/main" id="{EB7BBDA4-4301-4267-AB42-809BC5951E18}"/>
                </a:ext>
              </a:extLst>
            </p:cNvPr>
            <p:cNvSpPr txBox="1"/>
            <p:nvPr/>
          </p:nvSpPr>
          <p:spPr>
            <a:xfrm>
              <a:off x="8921977" y="1528280"/>
              <a:ext cx="2926080" cy="400110"/>
            </a:xfrm>
            <a:prstGeom prst="rect">
              <a:avLst/>
            </a:prstGeom>
            <a:noFill/>
          </p:spPr>
          <p:txBody>
            <a:bodyPr wrap="square" lIns="0" rIns="0" rtlCol="0" anchor="b">
              <a:spAutoFit/>
            </a:bodyPr>
            <a:lstStyle/>
            <a:p>
              <a:pPr algn="ctr"/>
              <a:r>
                <a:rPr lang="en-US" sz="2000" b="1" noProof="1"/>
                <a:t>Avg. Revenue</a:t>
              </a:r>
            </a:p>
          </p:txBody>
        </p:sp>
        <p:sp>
          <p:nvSpPr>
            <p:cNvPr id="32" name="TextBox 31">
              <a:extLst>
                <a:ext uri="{FF2B5EF4-FFF2-40B4-BE49-F238E27FC236}">
                  <a16:creationId xmlns:a16="http://schemas.microsoft.com/office/drawing/2014/main" id="{0C4068D6-200B-4BE6-BABA-80C6F21368C5}"/>
                </a:ext>
              </a:extLst>
            </p:cNvPr>
            <p:cNvSpPr txBox="1"/>
            <p:nvPr/>
          </p:nvSpPr>
          <p:spPr>
            <a:xfrm>
              <a:off x="8921977" y="1836453"/>
              <a:ext cx="2926080" cy="646331"/>
            </a:xfrm>
            <a:prstGeom prst="rect">
              <a:avLst/>
            </a:prstGeom>
            <a:noFill/>
          </p:spPr>
          <p:txBody>
            <a:bodyPr wrap="square" lIns="0" rIns="0" rtlCol="0" anchor="t">
              <a:spAutoFit/>
            </a:bodyPr>
            <a:lstStyle/>
            <a:p>
              <a:pPr algn="ctr"/>
              <a:r>
                <a:rPr lang="en-US" sz="1200" dirty="0"/>
                <a:t>Hosts earn an average revenue of </a:t>
              </a:r>
              <a:r>
                <a:rPr lang="en-US" sz="1200" b="1" dirty="0"/>
                <a:t>$3,031</a:t>
              </a:r>
              <a:r>
                <a:rPr lang="en-US" sz="1200" dirty="0"/>
                <a:t>, showcasing the potential earnings for Airbnb hosts.</a:t>
              </a:r>
              <a:endParaRPr lang="en-US" sz="1200" noProof="1">
                <a:solidFill>
                  <a:schemeClr val="tx1">
                    <a:lumMod val="65000"/>
                    <a:lumOff val="35000"/>
                  </a:schemeClr>
                </a:solidFill>
              </a:endParaRPr>
            </a:p>
          </p:txBody>
        </p:sp>
      </p:grpSp>
      <p:grpSp>
        <p:nvGrpSpPr>
          <p:cNvPr id="21" name="Group 20">
            <a:extLst>
              <a:ext uri="{FF2B5EF4-FFF2-40B4-BE49-F238E27FC236}">
                <a16:creationId xmlns:a16="http://schemas.microsoft.com/office/drawing/2014/main" id="{7CFD6168-8185-4800-B9EF-661EAA9C703B}"/>
              </a:ext>
            </a:extLst>
          </p:cNvPr>
          <p:cNvGrpSpPr/>
          <p:nvPr/>
        </p:nvGrpSpPr>
        <p:grpSpPr>
          <a:xfrm>
            <a:off x="8243356" y="1764934"/>
            <a:ext cx="3145079" cy="957799"/>
            <a:chOff x="8921977" y="1614413"/>
            <a:chExt cx="2987045" cy="957799"/>
          </a:xfrm>
        </p:grpSpPr>
        <p:sp>
          <p:nvSpPr>
            <p:cNvPr id="22" name="TextBox 21">
              <a:extLst>
                <a:ext uri="{FF2B5EF4-FFF2-40B4-BE49-F238E27FC236}">
                  <a16:creationId xmlns:a16="http://schemas.microsoft.com/office/drawing/2014/main" id="{A449A0D8-4F9B-45E2-9AC2-2E912923515C}"/>
                </a:ext>
              </a:extLst>
            </p:cNvPr>
            <p:cNvSpPr txBox="1"/>
            <p:nvPr/>
          </p:nvSpPr>
          <p:spPr>
            <a:xfrm>
              <a:off x="8982942" y="1614413"/>
              <a:ext cx="2926080" cy="400110"/>
            </a:xfrm>
            <a:prstGeom prst="rect">
              <a:avLst/>
            </a:prstGeom>
            <a:noFill/>
          </p:spPr>
          <p:txBody>
            <a:bodyPr wrap="square" lIns="0" rIns="0" rtlCol="0" anchor="b">
              <a:spAutoFit/>
            </a:bodyPr>
            <a:lstStyle/>
            <a:p>
              <a:pPr algn="ctr"/>
              <a:r>
                <a:rPr lang="en-US" sz="2000" b="1" noProof="1">
                  <a:solidFill>
                    <a:schemeClr val="accent4">
                      <a:lumMod val="75000"/>
                    </a:schemeClr>
                  </a:solidFill>
                </a:rPr>
                <a:t>Time Period</a:t>
              </a:r>
            </a:p>
          </p:txBody>
        </p:sp>
        <p:sp>
          <p:nvSpPr>
            <p:cNvPr id="23" name="TextBox 22">
              <a:extLst>
                <a:ext uri="{FF2B5EF4-FFF2-40B4-BE49-F238E27FC236}">
                  <a16:creationId xmlns:a16="http://schemas.microsoft.com/office/drawing/2014/main" id="{98A6FC4F-AA2E-4D1E-AB9F-D2F2632A70E1}"/>
                </a:ext>
              </a:extLst>
            </p:cNvPr>
            <p:cNvSpPr txBox="1"/>
            <p:nvPr/>
          </p:nvSpPr>
          <p:spPr>
            <a:xfrm>
              <a:off x="8921977" y="1925881"/>
              <a:ext cx="2926080" cy="646331"/>
            </a:xfrm>
            <a:prstGeom prst="rect">
              <a:avLst/>
            </a:prstGeom>
            <a:noFill/>
          </p:spPr>
          <p:txBody>
            <a:bodyPr wrap="square" lIns="0" rIns="0" rtlCol="0" anchor="t">
              <a:spAutoFit/>
            </a:bodyPr>
            <a:lstStyle/>
            <a:p>
              <a:pPr algn="ctr"/>
              <a:r>
                <a:rPr lang="en-US" sz="1200" dirty="0"/>
                <a:t>The dataset spans </a:t>
              </a:r>
              <a:r>
                <a:rPr lang="en-US" sz="1200" b="1" dirty="0"/>
                <a:t>16 time periods</a:t>
              </a:r>
              <a:r>
                <a:rPr lang="en-US" sz="1200" dirty="0"/>
                <a:t>, enabling trend analysis to understand seasonality and market dynamics.</a:t>
              </a:r>
              <a:endParaRPr lang="en-US" sz="1200" noProof="1">
                <a:solidFill>
                  <a:schemeClr val="tx1">
                    <a:lumMod val="65000"/>
                    <a:lumOff val="35000"/>
                  </a:schemeClr>
                </a:solidFill>
              </a:endParaRPr>
            </a:p>
          </p:txBody>
        </p:sp>
      </p:grpSp>
      <p:grpSp>
        <p:nvGrpSpPr>
          <p:cNvPr id="33" name="Group 32">
            <a:extLst>
              <a:ext uri="{FF2B5EF4-FFF2-40B4-BE49-F238E27FC236}">
                <a16:creationId xmlns:a16="http://schemas.microsoft.com/office/drawing/2014/main" id="{6699FEF2-A1A2-41B0-BC1E-DCBE909D8450}"/>
              </a:ext>
            </a:extLst>
          </p:cNvPr>
          <p:cNvGrpSpPr/>
          <p:nvPr/>
        </p:nvGrpSpPr>
        <p:grpSpPr>
          <a:xfrm>
            <a:off x="158299" y="3443359"/>
            <a:ext cx="3080889" cy="1228598"/>
            <a:chOff x="8921977" y="1528280"/>
            <a:chExt cx="2926080" cy="1228598"/>
          </a:xfrm>
        </p:grpSpPr>
        <p:sp>
          <p:nvSpPr>
            <p:cNvPr id="34" name="TextBox 33">
              <a:extLst>
                <a:ext uri="{FF2B5EF4-FFF2-40B4-BE49-F238E27FC236}">
                  <a16:creationId xmlns:a16="http://schemas.microsoft.com/office/drawing/2014/main" id="{A2787107-20CC-4CD1-92AE-C8E091B2EA36}"/>
                </a:ext>
              </a:extLst>
            </p:cNvPr>
            <p:cNvSpPr txBox="1"/>
            <p:nvPr/>
          </p:nvSpPr>
          <p:spPr>
            <a:xfrm>
              <a:off x="8921977" y="1528280"/>
              <a:ext cx="2926080" cy="400110"/>
            </a:xfrm>
            <a:prstGeom prst="rect">
              <a:avLst/>
            </a:prstGeom>
            <a:noFill/>
          </p:spPr>
          <p:txBody>
            <a:bodyPr wrap="square" lIns="0" rIns="0" rtlCol="0" anchor="b">
              <a:spAutoFit/>
            </a:bodyPr>
            <a:lstStyle/>
            <a:p>
              <a:pPr algn="ctr"/>
              <a:r>
                <a:rPr lang="en-US" sz="2000" b="1" noProof="1">
                  <a:solidFill>
                    <a:schemeClr val="accent5"/>
                  </a:solidFill>
                </a:rPr>
                <a:t>Super Host Status</a:t>
              </a:r>
            </a:p>
          </p:txBody>
        </p:sp>
        <p:sp>
          <p:nvSpPr>
            <p:cNvPr id="35" name="TextBox 34">
              <a:extLst>
                <a:ext uri="{FF2B5EF4-FFF2-40B4-BE49-F238E27FC236}">
                  <a16:creationId xmlns:a16="http://schemas.microsoft.com/office/drawing/2014/main" id="{BE3E17A1-B0FA-4821-9F43-B13B279A7441}"/>
                </a:ext>
              </a:extLst>
            </p:cNvPr>
            <p:cNvSpPr txBox="1"/>
            <p:nvPr/>
          </p:nvSpPr>
          <p:spPr>
            <a:xfrm>
              <a:off x="8921977" y="1925881"/>
              <a:ext cx="2926080" cy="830997"/>
            </a:xfrm>
            <a:prstGeom prst="rect">
              <a:avLst/>
            </a:prstGeom>
            <a:noFill/>
          </p:spPr>
          <p:txBody>
            <a:bodyPr wrap="square" lIns="0" rIns="0" rtlCol="0" anchor="t">
              <a:spAutoFit/>
            </a:bodyPr>
            <a:lstStyle/>
            <a:p>
              <a:pPr algn="ctr"/>
              <a:r>
                <a:rPr lang="en-US" sz="1200" dirty="0"/>
                <a:t>The dataset includes </a:t>
              </a:r>
              <a:r>
                <a:rPr lang="en-US" sz="1200" b="1" dirty="0"/>
                <a:t>4,810 superhosts</a:t>
              </a:r>
              <a:r>
                <a:rPr lang="en-US" sz="1200" dirty="0"/>
                <a:t>, highlighting exceptional performers with high ratings and consistent bookings.</a:t>
              </a:r>
              <a:endParaRPr lang="en-US" sz="1200" noProof="1">
                <a:solidFill>
                  <a:schemeClr val="tx1">
                    <a:lumMod val="65000"/>
                    <a:lumOff val="35000"/>
                  </a:schemeClr>
                </a:solidFill>
              </a:endParaRPr>
            </a:p>
          </p:txBody>
        </p:sp>
      </p:grpSp>
      <p:grpSp>
        <p:nvGrpSpPr>
          <p:cNvPr id="54" name="Group 53">
            <a:extLst>
              <a:ext uri="{FF2B5EF4-FFF2-40B4-BE49-F238E27FC236}">
                <a16:creationId xmlns:a16="http://schemas.microsoft.com/office/drawing/2014/main" id="{4EBC7158-2C22-49D4-84BE-733918EAD297}"/>
              </a:ext>
            </a:extLst>
          </p:cNvPr>
          <p:cNvGrpSpPr/>
          <p:nvPr/>
        </p:nvGrpSpPr>
        <p:grpSpPr>
          <a:xfrm>
            <a:off x="3586070" y="1481506"/>
            <a:ext cx="4802035" cy="4806868"/>
            <a:chOff x="3698944" y="1137172"/>
            <a:chExt cx="4802035" cy="4806868"/>
          </a:xfrm>
        </p:grpSpPr>
        <p:sp>
          <p:nvSpPr>
            <p:cNvPr id="4" name="Shape">
              <a:extLst>
                <a:ext uri="{FF2B5EF4-FFF2-40B4-BE49-F238E27FC236}">
                  <a16:creationId xmlns:a16="http://schemas.microsoft.com/office/drawing/2014/main" id="{D2993E6B-1CC4-4A0B-92DC-04A4BF21049E}"/>
                </a:ext>
              </a:extLst>
            </p:cNvPr>
            <p:cNvSpPr/>
            <p:nvPr/>
          </p:nvSpPr>
          <p:spPr>
            <a:xfrm>
              <a:off x="5001397" y="1137172"/>
              <a:ext cx="2181804" cy="1051090"/>
            </a:xfrm>
            <a:custGeom>
              <a:avLst/>
              <a:gdLst/>
              <a:ahLst/>
              <a:cxnLst>
                <a:cxn ang="0">
                  <a:pos x="wd2" y="hd2"/>
                </a:cxn>
                <a:cxn ang="5400000">
                  <a:pos x="wd2" y="hd2"/>
                </a:cxn>
                <a:cxn ang="10800000">
                  <a:pos x="wd2" y="hd2"/>
                </a:cxn>
                <a:cxn ang="16200000">
                  <a:pos x="wd2" y="hd2"/>
                </a:cxn>
              </a:cxnLst>
              <a:rect l="0" t="0" r="r" b="b"/>
              <a:pathLst>
                <a:path w="21229" h="21432" extrusionOk="0">
                  <a:moveTo>
                    <a:pt x="6039" y="20774"/>
                  </a:moveTo>
                  <a:cubicBezTo>
                    <a:pt x="6320" y="21364"/>
                    <a:pt x="6715" y="21600"/>
                    <a:pt x="7081" y="21305"/>
                  </a:cubicBezTo>
                  <a:cubicBezTo>
                    <a:pt x="7334" y="21069"/>
                    <a:pt x="7588" y="21010"/>
                    <a:pt x="7869" y="21010"/>
                  </a:cubicBezTo>
                  <a:lnTo>
                    <a:pt x="13361" y="21010"/>
                  </a:lnTo>
                  <a:cubicBezTo>
                    <a:pt x="13642" y="21010"/>
                    <a:pt x="13896" y="21128"/>
                    <a:pt x="14149" y="21305"/>
                  </a:cubicBezTo>
                  <a:cubicBezTo>
                    <a:pt x="14515" y="21600"/>
                    <a:pt x="14910" y="21364"/>
                    <a:pt x="15191" y="20774"/>
                  </a:cubicBezTo>
                  <a:lnTo>
                    <a:pt x="20964" y="7967"/>
                  </a:lnTo>
                  <a:cubicBezTo>
                    <a:pt x="21415" y="6964"/>
                    <a:pt x="21274" y="5311"/>
                    <a:pt x="20655" y="4721"/>
                  </a:cubicBezTo>
                  <a:cubicBezTo>
                    <a:pt x="17529" y="1593"/>
                    <a:pt x="14093" y="0"/>
                    <a:pt x="10629" y="0"/>
                  </a:cubicBezTo>
                  <a:cubicBezTo>
                    <a:pt x="7137" y="0"/>
                    <a:pt x="3673" y="1652"/>
                    <a:pt x="547" y="4780"/>
                  </a:cubicBezTo>
                  <a:cubicBezTo>
                    <a:pt x="-44" y="5370"/>
                    <a:pt x="-185" y="7023"/>
                    <a:pt x="266" y="7967"/>
                  </a:cubicBezTo>
                  <a:lnTo>
                    <a:pt x="6039" y="20774"/>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sz="2800"/>
            </a:p>
          </p:txBody>
        </p:sp>
        <p:sp>
          <p:nvSpPr>
            <p:cNvPr id="5" name="Shape">
              <a:extLst>
                <a:ext uri="{FF2B5EF4-FFF2-40B4-BE49-F238E27FC236}">
                  <a16:creationId xmlns:a16="http://schemas.microsoft.com/office/drawing/2014/main" id="{CBB6C97C-0092-4C8C-9269-42321E4723A9}"/>
                </a:ext>
              </a:extLst>
            </p:cNvPr>
            <p:cNvSpPr/>
            <p:nvPr/>
          </p:nvSpPr>
          <p:spPr>
            <a:xfrm>
              <a:off x="4085109" y="1501340"/>
              <a:ext cx="1524607" cy="1560938"/>
            </a:xfrm>
            <a:custGeom>
              <a:avLst/>
              <a:gdLst/>
              <a:ahLst/>
              <a:cxnLst>
                <a:cxn ang="0">
                  <a:pos x="wd2" y="hd2"/>
                </a:cxn>
                <a:cxn ang="5400000">
                  <a:pos x="wd2" y="hd2"/>
                </a:cxn>
                <a:cxn ang="10800000">
                  <a:pos x="wd2" y="hd2"/>
                </a:cxn>
                <a:cxn ang="16200000">
                  <a:pos x="wd2" y="hd2"/>
                </a:cxn>
              </a:cxnLst>
              <a:rect l="0" t="0" r="r" b="b"/>
              <a:pathLst>
                <a:path w="21387" h="21374" extrusionOk="0">
                  <a:moveTo>
                    <a:pt x="368" y="11359"/>
                  </a:moveTo>
                  <a:lnTo>
                    <a:pt x="9666" y="20950"/>
                  </a:lnTo>
                  <a:cubicBezTo>
                    <a:pt x="10031" y="21346"/>
                    <a:pt x="10600" y="21465"/>
                    <a:pt x="11128" y="21306"/>
                  </a:cubicBezTo>
                  <a:cubicBezTo>
                    <a:pt x="11412" y="21227"/>
                    <a:pt x="11696" y="21188"/>
                    <a:pt x="11980" y="21188"/>
                  </a:cubicBezTo>
                  <a:lnTo>
                    <a:pt x="17380" y="21188"/>
                  </a:lnTo>
                  <a:cubicBezTo>
                    <a:pt x="19410" y="21188"/>
                    <a:pt x="21075" y="19563"/>
                    <a:pt x="21075" y="17581"/>
                  </a:cubicBezTo>
                  <a:lnTo>
                    <a:pt x="21075" y="12310"/>
                  </a:lnTo>
                  <a:cubicBezTo>
                    <a:pt x="21075" y="11913"/>
                    <a:pt x="21156" y="11557"/>
                    <a:pt x="21278" y="11200"/>
                  </a:cubicBezTo>
                  <a:cubicBezTo>
                    <a:pt x="21481" y="10724"/>
                    <a:pt x="21400" y="10170"/>
                    <a:pt x="21034" y="9773"/>
                  </a:cubicBezTo>
                  <a:lnTo>
                    <a:pt x="11980" y="420"/>
                  </a:lnTo>
                  <a:cubicBezTo>
                    <a:pt x="11534" y="-56"/>
                    <a:pt x="10762" y="-135"/>
                    <a:pt x="10234" y="222"/>
                  </a:cubicBezTo>
                  <a:cubicBezTo>
                    <a:pt x="6296" y="2639"/>
                    <a:pt x="2886" y="5889"/>
                    <a:pt x="246" y="9654"/>
                  </a:cubicBezTo>
                  <a:cubicBezTo>
                    <a:pt x="-119" y="10170"/>
                    <a:pt x="-78" y="10883"/>
                    <a:pt x="368" y="11359"/>
                  </a:cubicBezTo>
                  <a:close/>
                </a:path>
              </a:pathLst>
            </a:custGeom>
            <a:solidFill>
              <a:schemeClr val="accent5">
                <a:lumMod val="50000"/>
              </a:schemeClr>
            </a:solidFill>
            <a:ln w="12700">
              <a:miter lim="400000"/>
            </a:ln>
          </p:spPr>
          <p:txBody>
            <a:bodyPr lIns="38100" tIns="38100" rIns="38100" bIns="38100" anchor="ctr"/>
            <a:lstStyle/>
            <a:p>
              <a:pPr>
                <a:defRPr sz="3000">
                  <a:solidFill>
                    <a:srgbClr val="FFFFFF"/>
                  </a:solidFill>
                </a:defRPr>
              </a:pPr>
              <a:endParaRPr sz="2800"/>
            </a:p>
          </p:txBody>
        </p:sp>
        <p:sp>
          <p:nvSpPr>
            <p:cNvPr id="6" name="Shape">
              <a:extLst>
                <a:ext uri="{FF2B5EF4-FFF2-40B4-BE49-F238E27FC236}">
                  <a16:creationId xmlns:a16="http://schemas.microsoft.com/office/drawing/2014/main" id="{F69B2584-DD6F-4DBA-83B8-5D4FB5457259}"/>
                </a:ext>
              </a:extLst>
            </p:cNvPr>
            <p:cNvSpPr/>
            <p:nvPr/>
          </p:nvSpPr>
          <p:spPr>
            <a:xfrm>
              <a:off x="6581096" y="1498997"/>
              <a:ext cx="1525796" cy="1560941"/>
            </a:xfrm>
            <a:custGeom>
              <a:avLst/>
              <a:gdLst/>
              <a:ahLst/>
              <a:cxnLst>
                <a:cxn ang="0">
                  <a:pos x="wd2" y="hd2"/>
                </a:cxn>
                <a:cxn ang="5400000">
                  <a:pos x="wd2" y="hd2"/>
                </a:cxn>
                <a:cxn ang="10800000">
                  <a:pos x="wd2" y="hd2"/>
                </a:cxn>
                <a:cxn ang="16200000">
                  <a:pos x="wd2" y="hd2"/>
                </a:cxn>
              </a:cxnLst>
              <a:rect l="0" t="0" r="r" b="b"/>
              <a:pathLst>
                <a:path w="21364" h="21374" extrusionOk="0">
                  <a:moveTo>
                    <a:pt x="3999" y="21188"/>
                  </a:moveTo>
                  <a:lnTo>
                    <a:pt x="9389" y="21188"/>
                  </a:lnTo>
                  <a:cubicBezTo>
                    <a:pt x="9673" y="21188"/>
                    <a:pt x="9956" y="21227"/>
                    <a:pt x="10240" y="21306"/>
                  </a:cubicBezTo>
                  <a:cubicBezTo>
                    <a:pt x="10767" y="21465"/>
                    <a:pt x="11294" y="21346"/>
                    <a:pt x="11658" y="20950"/>
                  </a:cubicBezTo>
                  <a:lnTo>
                    <a:pt x="20979" y="11319"/>
                  </a:lnTo>
                  <a:cubicBezTo>
                    <a:pt x="21425" y="10843"/>
                    <a:pt x="21506" y="10130"/>
                    <a:pt x="21101" y="9615"/>
                  </a:cubicBezTo>
                  <a:cubicBezTo>
                    <a:pt x="18467" y="5850"/>
                    <a:pt x="15062" y="2639"/>
                    <a:pt x="11132" y="222"/>
                  </a:cubicBezTo>
                  <a:cubicBezTo>
                    <a:pt x="10564" y="-135"/>
                    <a:pt x="9835" y="-56"/>
                    <a:pt x="9389" y="420"/>
                  </a:cubicBezTo>
                  <a:lnTo>
                    <a:pt x="352" y="9734"/>
                  </a:lnTo>
                  <a:cubicBezTo>
                    <a:pt x="-13" y="10130"/>
                    <a:pt x="-94" y="10685"/>
                    <a:pt x="109" y="11160"/>
                  </a:cubicBezTo>
                  <a:cubicBezTo>
                    <a:pt x="271" y="11517"/>
                    <a:pt x="311" y="11874"/>
                    <a:pt x="311" y="12270"/>
                  </a:cubicBezTo>
                  <a:lnTo>
                    <a:pt x="311" y="17541"/>
                  </a:lnTo>
                  <a:cubicBezTo>
                    <a:pt x="352" y="19563"/>
                    <a:pt x="1973" y="21188"/>
                    <a:pt x="3999" y="21188"/>
                  </a:cubicBezTo>
                  <a:close/>
                </a:path>
              </a:pathLst>
            </a:custGeom>
            <a:solidFill>
              <a:schemeClr val="accent4">
                <a:lumMod val="75000"/>
              </a:schemeClr>
            </a:solidFill>
            <a:ln w="12700">
              <a:miter lim="400000"/>
            </a:ln>
          </p:spPr>
          <p:txBody>
            <a:bodyPr lIns="38100" tIns="38100" rIns="38100" bIns="38100" anchor="ctr"/>
            <a:lstStyle/>
            <a:p>
              <a:pPr>
                <a:defRPr sz="3000">
                  <a:solidFill>
                    <a:srgbClr val="FFFFFF"/>
                  </a:solidFill>
                </a:defRPr>
              </a:pPr>
              <a:endParaRPr sz="2800"/>
            </a:p>
          </p:txBody>
        </p:sp>
        <p:sp>
          <p:nvSpPr>
            <p:cNvPr id="7" name="Shape">
              <a:extLst>
                <a:ext uri="{FF2B5EF4-FFF2-40B4-BE49-F238E27FC236}">
                  <a16:creationId xmlns:a16="http://schemas.microsoft.com/office/drawing/2014/main" id="{1E1D5525-502B-4D4C-9BD7-7ADAE90D53A1}"/>
                </a:ext>
              </a:extLst>
            </p:cNvPr>
            <p:cNvSpPr/>
            <p:nvPr/>
          </p:nvSpPr>
          <p:spPr>
            <a:xfrm>
              <a:off x="3698944" y="2400755"/>
              <a:ext cx="1060416" cy="2287352"/>
            </a:xfrm>
            <a:custGeom>
              <a:avLst/>
              <a:gdLst/>
              <a:ahLst/>
              <a:cxnLst>
                <a:cxn ang="0">
                  <a:pos x="wd2" y="hd2"/>
                </a:cxn>
                <a:cxn ang="5400000">
                  <a:pos x="wd2" y="hd2"/>
                </a:cxn>
                <a:cxn ang="10800000">
                  <a:pos x="wd2" y="hd2"/>
                </a:cxn>
                <a:cxn ang="16200000">
                  <a:pos x="wd2" y="hd2"/>
                </a:cxn>
              </a:cxnLst>
              <a:rect l="0" t="0" r="r" b="b"/>
              <a:pathLst>
                <a:path w="21446" h="21258" extrusionOk="0">
                  <a:moveTo>
                    <a:pt x="0" y="10778"/>
                  </a:moveTo>
                  <a:cubicBezTo>
                    <a:pt x="0" y="14248"/>
                    <a:pt x="1756" y="17664"/>
                    <a:pt x="5093" y="20758"/>
                  </a:cubicBezTo>
                  <a:cubicBezTo>
                    <a:pt x="5737" y="21322"/>
                    <a:pt x="7376" y="21430"/>
                    <a:pt x="8312" y="20973"/>
                  </a:cubicBezTo>
                  <a:lnTo>
                    <a:pt x="20546" y="15028"/>
                  </a:lnTo>
                  <a:cubicBezTo>
                    <a:pt x="21073" y="14786"/>
                    <a:pt x="21307" y="14409"/>
                    <a:pt x="21015" y="14087"/>
                  </a:cubicBezTo>
                  <a:cubicBezTo>
                    <a:pt x="20839" y="13871"/>
                    <a:pt x="20780" y="13629"/>
                    <a:pt x="20780" y="13414"/>
                  </a:cubicBezTo>
                  <a:lnTo>
                    <a:pt x="20780" y="8169"/>
                  </a:lnTo>
                  <a:cubicBezTo>
                    <a:pt x="20780" y="7846"/>
                    <a:pt x="20956" y="7550"/>
                    <a:pt x="21249" y="7281"/>
                  </a:cubicBezTo>
                  <a:cubicBezTo>
                    <a:pt x="21600" y="6931"/>
                    <a:pt x="21483" y="6528"/>
                    <a:pt x="20898" y="6232"/>
                  </a:cubicBezTo>
                  <a:lnTo>
                    <a:pt x="8663" y="287"/>
                  </a:lnTo>
                  <a:cubicBezTo>
                    <a:pt x="7727" y="-170"/>
                    <a:pt x="6088" y="-62"/>
                    <a:pt x="5444" y="476"/>
                  </a:cubicBezTo>
                  <a:cubicBezTo>
                    <a:pt x="1873" y="3650"/>
                    <a:pt x="0" y="7173"/>
                    <a:pt x="0" y="10778"/>
                  </a:cubicBez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sz="2800"/>
            </a:p>
          </p:txBody>
        </p:sp>
        <p:sp>
          <p:nvSpPr>
            <p:cNvPr id="8" name="Shape">
              <a:extLst>
                <a:ext uri="{FF2B5EF4-FFF2-40B4-BE49-F238E27FC236}">
                  <a16:creationId xmlns:a16="http://schemas.microsoft.com/office/drawing/2014/main" id="{EF8586F4-BCCC-4A95-B4E9-D4AFB5AB0C82}"/>
                </a:ext>
              </a:extLst>
            </p:cNvPr>
            <p:cNvSpPr/>
            <p:nvPr/>
          </p:nvSpPr>
          <p:spPr>
            <a:xfrm>
              <a:off x="6586933" y="4020704"/>
              <a:ext cx="1533912" cy="1555460"/>
            </a:xfrm>
            <a:custGeom>
              <a:avLst/>
              <a:gdLst/>
              <a:ahLst/>
              <a:cxnLst>
                <a:cxn ang="0">
                  <a:pos x="wd2" y="hd2"/>
                </a:cxn>
                <a:cxn ang="5400000">
                  <a:pos x="wd2" y="hd2"/>
                </a:cxn>
                <a:cxn ang="10800000">
                  <a:pos x="wd2" y="hd2"/>
                </a:cxn>
                <a:cxn ang="16200000">
                  <a:pos x="wd2" y="hd2"/>
                </a:cxn>
              </a:cxnLst>
              <a:rect l="0" t="0" r="r" b="b"/>
              <a:pathLst>
                <a:path w="21397" h="21338" extrusionOk="0">
                  <a:moveTo>
                    <a:pt x="9177" y="350"/>
                  </a:moveTo>
                  <a:lnTo>
                    <a:pt x="3807" y="350"/>
                  </a:lnTo>
                  <a:cubicBezTo>
                    <a:pt x="1788" y="350"/>
                    <a:pt x="133" y="1978"/>
                    <a:pt x="133" y="3964"/>
                  </a:cubicBezTo>
                  <a:lnTo>
                    <a:pt x="133" y="9245"/>
                  </a:lnTo>
                  <a:cubicBezTo>
                    <a:pt x="133" y="9483"/>
                    <a:pt x="92" y="9761"/>
                    <a:pt x="52" y="9999"/>
                  </a:cubicBezTo>
                  <a:cubicBezTo>
                    <a:pt x="-69" y="10475"/>
                    <a:pt x="12" y="10992"/>
                    <a:pt x="375" y="11349"/>
                  </a:cubicBezTo>
                  <a:lnTo>
                    <a:pt x="9580" y="20918"/>
                  </a:lnTo>
                  <a:cubicBezTo>
                    <a:pt x="10024" y="21395"/>
                    <a:pt x="10792" y="21474"/>
                    <a:pt x="11357" y="21117"/>
                  </a:cubicBezTo>
                  <a:cubicBezTo>
                    <a:pt x="15273" y="18615"/>
                    <a:pt x="18584" y="15359"/>
                    <a:pt x="21168" y="11548"/>
                  </a:cubicBezTo>
                  <a:cubicBezTo>
                    <a:pt x="21531" y="11031"/>
                    <a:pt x="21450" y="10317"/>
                    <a:pt x="21006" y="9840"/>
                  </a:cubicBezTo>
                  <a:lnTo>
                    <a:pt x="11962" y="430"/>
                  </a:lnTo>
                  <a:cubicBezTo>
                    <a:pt x="11559" y="33"/>
                    <a:pt x="10953" y="-126"/>
                    <a:pt x="10428" y="112"/>
                  </a:cubicBezTo>
                  <a:cubicBezTo>
                    <a:pt x="9984" y="271"/>
                    <a:pt x="9580" y="350"/>
                    <a:pt x="9177" y="350"/>
                  </a:cubicBezTo>
                  <a:close/>
                </a:path>
              </a:pathLst>
            </a:cu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sz="2800"/>
            </a:p>
          </p:txBody>
        </p:sp>
        <p:sp>
          <p:nvSpPr>
            <p:cNvPr id="9" name="Shape">
              <a:extLst>
                <a:ext uri="{FF2B5EF4-FFF2-40B4-BE49-F238E27FC236}">
                  <a16:creationId xmlns:a16="http://schemas.microsoft.com/office/drawing/2014/main" id="{0785C32B-C787-4702-AC72-85F8D502B75F}"/>
                </a:ext>
              </a:extLst>
            </p:cNvPr>
            <p:cNvSpPr/>
            <p:nvPr/>
          </p:nvSpPr>
          <p:spPr>
            <a:xfrm>
              <a:off x="7440561" y="2396072"/>
              <a:ext cx="1060418" cy="2296718"/>
            </a:xfrm>
            <a:custGeom>
              <a:avLst/>
              <a:gdLst/>
              <a:ahLst/>
              <a:cxnLst>
                <a:cxn ang="0">
                  <a:pos x="wd2" y="hd2"/>
                </a:cxn>
                <a:cxn ang="5400000">
                  <a:pos x="wd2" y="hd2"/>
                </a:cxn>
                <a:cxn ang="10800000">
                  <a:pos x="wd2" y="hd2"/>
                </a:cxn>
                <a:cxn ang="16200000">
                  <a:pos x="wd2" y="hd2"/>
                </a:cxn>
              </a:cxnLst>
              <a:rect l="0" t="0" r="r" b="b"/>
              <a:pathLst>
                <a:path w="21446" h="21266" extrusionOk="0">
                  <a:moveTo>
                    <a:pt x="12783" y="293"/>
                  </a:moveTo>
                  <a:lnTo>
                    <a:pt x="548" y="6215"/>
                  </a:lnTo>
                  <a:cubicBezTo>
                    <a:pt x="-37" y="6510"/>
                    <a:pt x="-154" y="6912"/>
                    <a:pt x="197" y="7260"/>
                  </a:cubicBezTo>
                  <a:cubicBezTo>
                    <a:pt x="490" y="7528"/>
                    <a:pt x="666" y="7850"/>
                    <a:pt x="666" y="8172"/>
                  </a:cubicBezTo>
                  <a:lnTo>
                    <a:pt x="666" y="13397"/>
                  </a:lnTo>
                  <a:cubicBezTo>
                    <a:pt x="666" y="13639"/>
                    <a:pt x="548" y="13880"/>
                    <a:pt x="373" y="14094"/>
                  </a:cubicBezTo>
                  <a:cubicBezTo>
                    <a:pt x="80" y="14416"/>
                    <a:pt x="314" y="14791"/>
                    <a:pt x="841" y="15059"/>
                  </a:cubicBezTo>
                  <a:lnTo>
                    <a:pt x="13075" y="20981"/>
                  </a:lnTo>
                  <a:cubicBezTo>
                    <a:pt x="14012" y="21437"/>
                    <a:pt x="15709" y="21330"/>
                    <a:pt x="16295" y="20767"/>
                  </a:cubicBezTo>
                  <a:cubicBezTo>
                    <a:pt x="19690" y="17685"/>
                    <a:pt x="21446" y="14282"/>
                    <a:pt x="21446" y="10798"/>
                  </a:cubicBezTo>
                  <a:cubicBezTo>
                    <a:pt x="21446" y="7207"/>
                    <a:pt x="19573" y="3669"/>
                    <a:pt x="15944" y="507"/>
                  </a:cubicBezTo>
                  <a:cubicBezTo>
                    <a:pt x="15358" y="-83"/>
                    <a:pt x="13719" y="-163"/>
                    <a:pt x="12783" y="293"/>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sz="2800"/>
            </a:p>
          </p:txBody>
        </p:sp>
        <p:sp>
          <p:nvSpPr>
            <p:cNvPr id="10" name="Shape">
              <a:extLst>
                <a:ext uri="{FF2B5EF4-FFF2-40B4-BE49-F238E27FC236}">
                  <a16:creationId xmlns:a16="http://schemas.microsoft.com/office/drawing/2014/main" id="{6CB7C7BF-469F-4293-BFD0-CDD752C97217}"/>
                </a:ext>
              </a:extLst>
            </p:cNvPr>
            <p:cNvSpPr/>
            <p:nvPr/>
          </p:nvSpPr>
          <p:spPr>
            <a:xfrm>
              <a:off x="4081556" y="4016601"/>
              <a:ext cx="1532239" cy="1558983"/>
            </a:xfrm>
            <a:custGeom>
              <a:avLst/>
              <a:gdLst/>
              <a:ahLst/>
              <a:cxnLst>
                <a:cxn ang="0">
                  <a:pos x="wd2" y="hd2"/>
                </a:cxn>
                <a:cxn ang="5400000">
                  <a:pos x="wd2" y="hd2"/>
                </a:cxn>
                <a:cxn ang="10800000">
                  <a:pos x="wd2" y="hd2"/>
                </a:cxn>
                <a:cxn ang="16200000">
                  <a:pos x="wd2" y="hd2"/>
                </a:cxn>
              </a:cxnLst>
              <a:rect l="0" t="0" r="r" b="b"/>
              <a:pathLst>
                <a:path w="21414" h="21348" extrusionOk="0">
                  <a:moveTo>
                    <a:pt x="17606" y="359"/>
                  </a:moveTo>
                  <a:lnTo>
                    <a:pt x="12226" y="359"/>
                  </a:lnTo>
                  <a:cubicBezTo>
                    <a:pt x="11781" y="359"/>
                    <a:pt x="11377" y="279"/>
                    <a:pt x="10972" y="121"/>
                  </a:cubicBezTo>
                  <a:cubicBezTo>
                    <a:pt x="10446" y="-117"/>
                    <a:pt x="9799" y="2"/>
                    <a:pt x="9435" y="438"/>
                  </a:cubicBezTo>
                  <a:lnTo>
                    <a:pt x="374" y="9831"/>
                  </a:lnTo>
                  <a:cubicBezTo>
                    <a:pt x="-71" y="10306"/>
                    <a:pt x="-111" y="10980"/>
                    <a:pt x="213" y="11535"/>
                  </a:cubicBezTo>
                  <a:cubicBezTo>
                    <a:pt x="2761" y="15340"/>
                    <a:pt x="6118" y="18629"/>
                    <a:pt x="10001" y="21126"/>
                  </a:cubicBezTo>
                  <a:cubicBezTo>
                    <a:pt x="10568" y="21483"/>
                    <a:pt x="11296" y="21404"/>
                    <a:pt x="11781" y="20928"/>
                  </a:cubicBezTo>
                  <a:lnTo>
                    <a:pt x="21044" y="11337"/>
                  </a:lnTo>
                  <a:cubicBezTo>
                    <a:pt x="21368" y="10980"/>
                    <a:pt x="21489" y="10505"/>
                    <a:pt x="21368" y="10069"/>
                  </a:cubicBezTo>
                  <a:cubicBezTo>
                    <a:pt x="21287" y="9831"/>
                    <a:pt x="21287" y="9553"/>
                    <a:pt x="21287" y="9316"/>
                  </a:cubicBezTo>
                  <a:lnTo>
                    <a:pt x="21287" y="4044"/>
                  </a:lnTo>
                  <a:cubicBezTo>
                    <a:pt x="21246" y="1984"/>
                    <a:pt x="19628" y="359"/>
                    <a:pt x="17606" y="359"/>
                  </a:cubicBezTo>
                  <a:close/>
                </a:path>
              </a:pathLst>
            </a:custGeom>
            <a:solidFill>
              <a:schemeClr val="tx1">
                <a:lumMod val="85000"/>
                <a:lumOff val="15000"/>
              </a:schemeClr>
            </a:solidFill>
            <a:ln w="12700">
              <a:miter lim="400000"/>
            </a:ln>
          </p:spPr>
          <p:txBody>
            <a:bodyPr lIns="38100" tIns="38100" rIns="38100" bIns="38100" anchor="ctr"/>
            <a:lstStyle/>
            <a:p>
              <a:pPr>
                <a:defRPr sz="3000">
                  <a:solidFill>
                    <a:srgbClr val="FFFFFF"/>
                  </a:solidFill>
                </a:defRPr>
              </a:pPr>
              <a:endParaRPr sz="2800"/>
            </a:p>
          </p:txBody>
        </p:sp>
        <p:sp>
          <p:nvSpPr>
            <p:cNvPr id="11" name="Shape">
              <a:extLst>
                <a:ext uri="{FF2B5EF4-FFF2-40B4-BE49-F238E27FC236}">
                  <a16:creationId xmlns:a16="http://schemas.microsoft.com/office/drawing/2014/main" id="{E6C4ED93-5EB7-4502-BAB0-DD12BAE20AB7}"/>
                </a:ext>
              </a:extLst>
            </p:cNvPr>
            <p:cNvSpPr/>
            <p:nvPr/>
          </p:nvSpPr>
          <p:spPr>
            <a:xfrm>
              <a:off x="4981727" y="4878679"/>
              <a:ext cx="2243337" cy="1065361"/>
            </a:xfrm>
            <a:custGeom>
              <a:avLst/>
              <a:gdLst/>
              <a:ahLst/>
              <a:cxnLst>
                <a:cxn ang="0">
                  <a:pos x="wd2" y="hd2"/>
                </a:cxn>
                <a:cxn ang="5400000">
                  <a:pos x="wd2" y="hd2"/>
                </a:cxn>
                <a:cxn ang="10800000">
                  <a:pos x="wd2" y="hd2"/>
                </a:cxn>
                <a:cxn ang="16200000">
                  <a:pos x="wd2" y="hd2"/>
                </a:cxn>
              </a:cxnLst>
              <a:rect l="0" t="0" r="r" b="b"/>
              <a:pathLst>
                <a:path w="21246" h="21430" extrusionOk="0">
                  <a:moveTo>
                    <a:pt x="20983" y="13337"/>
                  </a:moveTo>
                  <a:lnTo>
                    <a:pt x="15364" y="703"/>
                  </a:lnTo>
                  <a:cubicBezTo>
                    <a:pt x="15063" y="63"/>
                    <a:pt x="14624" y="-112"/>
                    <a:pt x="14240" y="296"/>
                  </a:cubicBezTo>
                  <a:cubicBezTo>
                    <a:pt x="13939" y="587"/>
                    <a:pt x="13637" y="762"/>
                    <a:pt x="13308" y="762"/>
                  </a:cubicBezTo>
                  <a:lnTo>
                    <a:pt x="7963" y="762"/>
                  </a:lnTo>
                  <a:cubicBezTo>
                    <a:pt x="7634" y="762"/>
                    <a:pt x="7305" y="587"/>
                    <a:pt x="7004" y="238"/>
                  </a:cubicBezTo>
                  <a:cubicBezTo>
                    <a:pt x="6620" y="-170"/>
                    <a:pt x="6154" y="-54"/>
                    <a:pt x="5880" y="587"/>
                  </a:cubicBezTo>
                  <a:lnTo>
                    <a:pt x="261" y="13221"/>
                  </a:lnTo>
                  <a:cubicBezTo>
                    <a:pt x="-178" y="14211"/>
                    <a:pt x="-41" y="15783"/>
                    <a:pt x="507" y="16365"/>
                  </a:cubicBezTo>
                  <a:cubicBezTo>
                    <a:pt x="3632" y="19683"/>
                    <a:pt x="7113" y="21430"/>
                    <a:pt x="10649" y="21430"/>
                  </a:cubicBezTo>
                  <a:cubicBezTo>
                    <a:pt x="14158" y="21430"/>
                    <a:pt x="17612" y="19683"/>
                    <a:pt x="20764" y="16423"/>
                  </a:cubicBezTo>
                  <a:cubicBezTo>
                    <a:pt x="21285" y="15899"/>
                    <a:pt x="21422" y="14327"/>
                    <a:pt x="20983" y="13337"/>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sz="2800"/>
            </a:p>
          </p:txBody>
        </p:sp>
      </p:grpSp>
      <p:sp>
        <p:nvSpPr>
          <p:cNvPr id="36" name="TextBox 35">
            <a:extLst>
              <a:ext uri="{FF2B5EF4-FFF2-40B4-BE49-F238E27FC236}">
                <a16:creationId xmlns:a16="http://schemas.microsoft.com/office/drawing/2014/main" id="{D08B27BF-71B1-4BD3-9378-52DA6C3AE641}"/>
              </a:ext>
            </a:extLst>
          </p:cNvPr>
          <p:cNvSpPr txBox="1"/>
          <p:nvPr/>
        </p:nvSpPr>
        <p:spPr>
          <a:xfrm>
            <a:off x="5068668" y="3506918"/>
            <a:ext cx="2001659" cy="707886"/>
          </a:xfrm>
          <a:prstGeom prst="rect">
            <a:avLst/>
          </a:prstGeom>
          <a:noFill/>
        </p:spPr>
        <p:txBody>
          <a:bodyPr wrap="square" lIns="0" rIns="0" rtlCol="0" anchor="b">
            <a:spAutoFit/>
          </a:bodyPr>
          <a:lstStyle/>
          <a:p>
            <a:pPr algn="ctr"/>
            <a:r>
              <a:rPr lang="en-US" sz="2000" b="1" noProof="1">
                <a:solidFill>
                  <a:srgbClr val="FF5A5F"/>
                </a:solidFill>
              </a:rPr>
              <a:t>Airbnb Dataset</a:t>
            </a:r>
          </a:p>
        </p:txBody>
      </p:sp>
      <p:pic>
        <p:nvPicPr>
          <p:cNvPr id="53" name="Picture 52">
            <a:extLst>
              <a:ext uri="{FF2B5EF4-FFF2-40B4-BE49-F238E27FC236}">
                <a16:creationId xmlns:a16="http://schemas.microsoft.com/office/drawing/2014/main" id="{66D0A591-DD09-C7E7-17F2-74D314AE32B7}"/>
              </a:ext>
            </a:extLst>
          </p:cNvPr>
          <p:cNvPicPr>
            <a:picLocks noChangeAspect="1"/>
          </p:cNvPicPr>
          <p:nvPr/>
        </p:nvPicPr>
        <p:blipFill>
          <a:blip r:embed="rId3"/>
          <a:stretch>
            <a:fillRect/>
          </a:stretch>
        </p:blipFill>
        <p:spPr>
          <a:xfrm>
            <a:off x="5688926" y="1793562"/>
            <a:ext cx="573135" cy="573135"/>
          </a:xfrm>
          <a:prstGeom prst="rect">
            <a:avLst/>
          </a:prstGeom>
        </p:spPr>
      </p:pic>
      <p:pic>
        <p:nvPicPr>
          <p:cNvPr id="56" name="Picture 55">
            <a:extLst>
              <a:ext uri="{FF2B5EF4-FFF2-40B4-BE49-F238E27FC236}">
                <a16:creationId xmlns:a16="http://schemas.microsoft.com/office/drawing/2014/main" id="{4429AD6C-4229-EBA3-0D65-F39F81F8407A}"/>
              </a:ext>
            </a:extLst>
          </p:cNvPr>
          <p:cNvPicPr>
            <a:picLocks noChangeAspect="1"/>
          </p:cNvPicPr>
          <p:nvPr/>
        </p:nvPicPr>
        <p:blipFill>
          <a:blip r:embed="rId4"/>
          <a:stretch>
            <a:fillRect/>
          </a:stretch>
        </p:blipFill>
        <p:spPr>
          <a:xfrm>
            <a:off x="4375041" y="2257130"/>
            <a:ext cx="780446" cy="780446"/>
          </a:xfrm>
          <a:prstGeom prst="rect">
            <a:avLst/>
          </a:prstGeom>
        </p:spPr>
      </p:pic>
      <p:pic>
        <p:nvPicPr>
          <p:cNvPr id="6154" name="Picture 10" descr="AIRBNB SUPERHOST | Brands of the World™ | Download vector logos and  logotypes">
            <a:extLst>
              <a:ext uri="{FF2B5EF4-FFF2-40B4-BE49-F238E27FC236}">
                <a16:creationId xmlns:a16="http://schemas.microsoft.com/office/drawing/2014/main" id="{C87E927C-2498-FDAB-A5A9-63913B404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8971" y="3591912"/>
            <a:ext cx="539836" cy="53983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EC408531-2D6B-19CB-D5C8-94B188B33FB0}"/>
              </a:ext>
            </a:extLst>
          </p:cNvPr>
          <p:cNvPicPr>
            <a:picLocks noChangeAspect="1"/>
          </p:cNvPicPr>
          <p:nvPr/>
        </p:nvPicPr>
        <p:blipFill>
          <a:blip r:embed="rId6"/>
          <a:stretch>
            <a:fillRect/>
          </a:stretch>
        </p:blipFill>
        <p:spPr>
          <a:xfrm>
            <a:off x="4582533" y="4835681"/>
            <a:ext cx="582081" cy="582081"/>
          </a:xfrm>
          <a:prstGeom prst="rect">
            <a:avLst/>
          </a:prstGeom>
        </p:spPr>
      </p:pic>
      <p:pic>
        <p:nvPicPr>
          <p:cNvPr id="60" name="Picture 59">
            <a:extLst>
              <a:ext uri="{FF2B5EF4-FFF2-40B4-BE49-F238E27FC236}">
                <a16:creationId xmlns:a16="http://schemas.microsoft.com/office/drawing/2014/main" id="{EEDA4591-2F54-D8FC-032F-18AD78AD1688}"/>
              </a:ext>
            </a:extLst>
          </p:cNvPr>
          <p:cNvPicPr>
            <a:picLocks noChangeAspect="1"/>
          </p:cNvPicPr>
          <p:nvPr/>
        </p:nvPicPr>
        <p:blipFill>
          <a:blip r:embed="rId7"/>
          <a:stretch>
            <a:fillRect/>
          </a:stretch>
        </p:blipFill>
        <p:spPr>
          <a:xfrm>
            <a:off x="5631118" y="5442880"/>
            <a:ext cx="694455" cy="694455"/>
          </a:xfrm>
          <a:prstGeom prst="rect">
            <a:avLst/>
          </a:prstGeom>
        </p:spPr>
      </p:pic>
      <p:pic>
        <p:nvPicPr>
          <p:cNvPr id="62" name="Picture 61">
            <a:extLst>
              <a:ext uri="{FF2B5EF4-FFF2-40B4-BE49-F238E27FC236}">
                <a16:creationId xmlns:a16="http://schemas.microsoft.com/office/drawing/2014/main" id="{E10B2623-C702-4507-20F0-F723D2F2B518}"/>
              </a:ext>
            </a:extLst>
          </p:cNvPr>
          <p:cNvPicPr>
            <a:picLocks noChangeAspect="1"/>
          </p:cNvPicPr>
          <p:nvPr/>
        </p:nvPicPr>
        <p:blipFill>
          <a:blip r:embed="rId8"/>
          <a:stretch>
            <a:fillRect/>
          </a:stretch>
        </p:blipFill>
        <p:spPr>
          <a:xfrm>
            <a:off x="6899594" y="4718757"/>
            <a:ext cx="543403" cy="543403"/>
          </a:xfrm>
          <a:prstGeom prst="rect">
            <a:avLst/>
          </a:prstGeom>
        </p:spPr>
      </p:pic>
      <p:pic>
        <p:nvPicPr>
          <p:cNvPr id="6144" name="Picture 6143">
            <a:extLst>
              <a:ext uri="{FF2B5EF4-FFF2-40B4-BE49-F238E27FC236}">
                <a16:creationId xmlns:a16="http://schemas.microsoft.com/office/drawing/2014/main" id="{BA3AA450-B47D-A044-0F1B-39A5899FB42A}"/>
              </a:ext>
            </a:extLst>
          </p:cNvPr>
          <p:cNvPicPr>
            <a:picLocks noChangeAspect="1"/>
          </p:cNvPicPr>
          <p:nvPr/>
        </p:nvPicPr>
        <p:blipFill>
          <a:blip r:embed="rId9"/>
          <a:stretch>
            <a:fillRect/>
          </a:stretch>
        </p:blipFill>
        <p:spPr>
          <a:xfrm>
            <a:off x="7600667" y="3609308"/>
            <a:ext cx="665868" cy="665868"/>
          </a:xfrm>
          <a:prstGeom prst="rect">
            <a:avLst/>
          </a:prstGeom>
        </p:spPr>
      </p:pic>
      <p:pic>
        <p:nvPicPr>
          <p:cNvPr id="6147" name="Picture 6146">
            <a:extLst>
              <a:ext uri="{FF2B5EF4-FFF2-40B4-BE49-F238E27FC236}">
                <a16:creationId xmlns:a16="http://schemas.microsoft.com/office/drawing/2014/main" id="{C89BC7FD-BF01-75AA-479E-E8A60BBAD993}"/>
              </a:ext>
            </a:extLst>
          </p:cNvPr>
          <p:cNvPicPr>
            <a:picLocks noChangeAspect="1"/>
          </p:cNvPicPr>
          <p:nvPr/>
        </p:nvPicPr>
        <p:blipFill>
          <a:blip r:embed="rId10"/>
          <a:stretch>
            <a:fillRect/>
          </a:stretch>
        </p:blipFill>
        <p:spPr>
          <a:xfrm>
            <a:off x="6736691" y="2572096"/>
            <a:ext cx="558901" cy="558901"/>
          </a:xfrm>
          <a:prstGeom prst="rect">
            <a:avLst/>
          </a:prstGeom>
        </p:spPr>
      </p:pic>
      <p:sp>
        <p:nvSpPr>
          <p:cNvPr id="6149" name="TextBox 6148">
            <a:extLst>
              <a:ext uri="{FF2B5EF4-FFF2-40B4-BE49-F238E27FC236}">
                <a16:creationId xmlns:a16="http://schemas.microsoft.com/office/drawing/2014/main" id="{762A1594-5C34-71CB-B4B5-761C2440356D}"/>
              </a:ext>
            </a:extLst>
          </p:cNvPr>
          <p:cNvSpPr txBox="1"/>
          <p:nvPr/>
        </p:nvSpPr>
        <p:spPr>
          <a:xfrm>
            <a:off x="105577" y="108765"/>
            <a:ext cx="11927840" cy="584775"/>
          </a:xfrm>
          <a:prstGeom prst="rect">
            <a:avLst/>
          </a:prstGeom>
          <a:noFill/>
        </p:spPr>
        <p:txBody>
          <a:bodyPr wrap="square" rtlCol="0">
            <a:spAutoFit/>
          </a:bodyPr>
          <a:lstStyle/>
          <a:p>
            <a:r>
              <a:rPr lang="en-US" sz="3200" dirty="0">
                <a:latin typeface="+mj-lt"/>
                <a:ea typeface="ADLaM Display" panose="020F0502020204030204" pitchFamily="2" charset="0"/>
                <a:cs typeface="ADLaM Display" panose="020F0502020204030204" pitchFamily="2" charset="0"/>
              </a:rPr>
              <a:t>Data Set Information</a:t>
            </a:r>
          </a:p>
        </p:txBody>
      </p:sp>
    </p:spTree>
    <p:extLst>
      <p:ext uri="{BB962C8B-B14F-4D97-AF65-F5344CB8AC3E}">
        <p14:creationId xmlns:p14="http://schemas.microsoft.com/office/powerpoint/2010/main" val="364986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03497-CA3F-7FBE-D2D2-CF60B162706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D2384FF-054B-B659-6BA8-656708F6639D}"/>
              </a:ext>
            </a:extLst>
          </p:cNvPr>
          <p:cNvSpPr txBox="1"/>
          <p:nvPr/>
        </p:nvSpPr>
        <p:spPr>
          <a:xfrm>
            <a:off x="155707" y="154944"/>
            <a:ext cx="11927840" cy="584775"/>
          </a:xfrm>
          <a:prstGeom prst="rect">
            <a:avLst/>
          </a:prstGeom>
          <a:noFill/>
        </p:spPr>
        <p:txBody>
          <a:bodyPr wrap="square" rtlCol="0">
            <a:spAutoFit/>
          </a:bodyPr>
          <a:lstStyle/>
          <a:p>
            <a:r>
              <a:rPr lang="en-US" sz="3200" dirty="0">
                <a:latin typeface="+mj-lt"/>
              </a:rPr>
              <a:t>Exploratory Data Analysis</a:t>
            </a:r>
            <a:endParaRPr lang="en-US" sz="3200" dirty="0">
              <a:latin typeface="+mj-lt"/>
              <a:ea typeface="ADLaM Display" panose="020F0502020204030204" pitchFamily="2" charset="0"/>
              <a:cs typeface="ADLaM Display" panose="020F0502020204030204" pitchFamily="2" charset="0"/>
            </a:endParaRPr>
          </a:p>
        </p:txBody>
      </p:sp>
      <p:pic>
        <p:nvPicPr>
          <p:cNvPr id="14338" name="Picture 2">
            <a:extLst>
              <a:ext uri="{FF2B5EF4-FFF2-40B4-BE49-F238E27FC236}">
                <a16:creationId xmlns:a16="http://schemas.microsoft.com/office/drawing/2014/main" id="{3FD17FDD-4A9B-C6F6-19D9-9B278A113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2" r="50179"/>
          <a:stretch/>
        </p:blipFill>
        <p:spPr bwMode="auto">
          <a:xfrm>
            <a:off x="1381428" y="739719"/>
            <a:ext cx="4022917" cy="284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97816302-31E5-6353-55FE-9A9B835670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781"/>
          <a:stretch/>
        </p:blipFill>
        <p:spPr bwMode="auto">
          <a:xfrm>
            <a:off x="1347536" y="3859056"/>
            <a:ext cx="4090699" cy="284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E24D2DF4-E0AE-A272-E023-D2199FF0F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772" y="715501"/>
            <a:ext cx="4024800" cy="28682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F81FA835-254F-9882-EFB9-56E8FD16D5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p:blipFill>
        <p:spPr bwMode="auto">
          <a:xfrm>
            <a:off x="6785771" y="3859056"/>
            <a:ext cx="4078510" cy="2736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339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rbnb">
      <a:majorFont>
        <a:latin typeface="Poppins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3014</TotalTime>
  <Words>2090</Words>
  <Application>Microsoft Office PowerPoint</Application>
  <PresentationFormat>Widescreen</PresentationFormat>
  <Paragraphs>251</Paragraphs>
  <Slides>22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Microsoft Sans Serif</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Anila</dc:creator>
  <cp:lastModifiedBy>Swanand Gaikwad</cp:lastModifiedBy>
  <cp:revision>186</cp:revision>
  <dcterms:created xsi:type="dcterms:W3CDTF">2024-01-08T08:41:52Z</dcterms:created>
  <dcterms:modified xsi:type="dcterms:W3CDTF">2024-12-09T02:21:32Z</dcterms:modified>
</cp:coreProperties>
</file>